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35"/>
  </p:notesMasterIdLst>
  <p:sldIdLst>
    <p:sldId id="256" r:id="rId5"/>
    <p:sldId id="271" r:id="rId6"/>
    <p:sldId id="262" r:id="rId7"/>
    <p:sldId id="259" r:id="rId8"/>
    <p:sldId id="308" r:id="rId9"/>
    <p:sldId id="293" r:id="rId10"/>
    <p:sldId id="260" r:id="rId11"/>
    <p:sldId id="306" r:id="rId12"/>
    <p:sldId id="312" r:id="rId13"/>
    <p:sldId id="305" r:id="rId14"/>
    <p:sldId id="304" r:id="rId15"/>
    <p:sldId id="299" r:id="rId16"/>
    <p:sldId id="275" r:id="rId17"/>
    <p:sldId id="294" r:id="rId18"/>
    <p:sldId id="288" r:id="rId19"/>
    <p:sldId id="289" r:id="rId20"/>
    <p:sldId id="302" r:id="rId21"/>
    <p:sldId id="295" r:id="rId22"/>
    <p:sldId id="290" r:id="rId23"/>
    <p:sldId id="291" r:id="rId24"/>
    <p:sldId id="296" r:id="rId25"/>
    <p:sldId id="265" r:id="rId26"/>
    <p:sldId id="309" r:id="rId27"/>
    <p:sldId id="303" r:id="rId28"/>
    <p:sldId id="297" r:id="rId29"/>
    <p:sldId id="298" r:id="rId30"/>
    <p:sldId id="314" r:id="rId31"/>
    <p:sldId id="300" r:id="rId32"/>
    <p:sldId id="301" r:id="rId33"/>
    <p:sldId id="278" r:id="rId34"/>
  </p:sldIdLst>
  <p:sldSz cx="9144000" cy="5143500" type="screen16x9"/>
  <p:notesSz cx="6858000" cy="9144000"/>
  <p:embeddedFontLst>
    <p:embeddedFont>
      <p:font typeface="Barlow" panose="020B0604020202020204" charset="0"/>
      <p:regular r:id="rId36"/>
      <p:bold r:id="rId37"/>
      <p:italic r:id="rId38"/>
      <p:boldItalic r:id="rId39"/>
    </p:embeddedFont>
    <p:embeddedFont>
      <p:font typeface="Barlow Light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Raleway" panose="020B0604020202020204" charset="0"/>
      <p:regular r:id="rId48"/>
      <p:bold r:id="rId49"/>
      <p:italic r:id="rId50"/>
      <p:boldItalic r:id="rId51"/>
    </p:embeddedFont>
    <p:embeddedFont>
      <p:font typeface="Raleway SemiBold" panose="020B060402020202020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etasha Rathi" initials="MR" lastIdx="1" clrIdx="0">
    <p:extLst>
      <p:ext uri="{19B8F6BF-5375-455C-9EA6-DF929625EA0E}">
        <p15:presenceInfo xmlns:p15="http://schemas.microsoft.com/office/powerpoint/2012/main" userId="Meetasha Rat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84D"/>
    <a:srgbClr val="93C83D"/>
    <a:srgbClr val="FAD201"/>
    <a:srgbClr val="25477B"/>
    <a:srgbClr val="00AEEF"/>
    <a:srgbClr val="ECEDF4"/>
    <a:srgbClr val="EDEEF4"/>
    <a:srgbClr val="FFFFFF"/>
    <a:srgbClr val="00B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209E49-83F6-461C-B713-B8242AD022BF}">
  <a:tblStyle styleId="{76209E49-83F6-461C-B713-B8242AD022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79730" autoAdjust="0"/>
  </p:normalViewPr>
  <p:slideViewPr>
    <p:cSldViewPr snapToGrid="0">
      <p:cViewPr>
        <p:scale>
          <a:sx n="56" d="100"/>
          <a:sy n="56" d="100"/>
        </p:scale>
        <p:origin x="1484" y="28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3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9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B9C0FB-2726-48C3-9024-529BCDD0A4A3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712CBFC-1C77-416E-9E14-E8C017CDD4F4}">
      <dgm:prSet phldrT="[Text]"/>
      <dgm:spPr/>
      <dgm:t>
        <a:bodyPr/>
        <a:lstStyle/>
        <a:p>
          <a:r>
            <a:rPr lang="en-IN" dirty="0"/>
            <a:t>Accelerometer</a:t>
          </a:r>
        </a:p>
      </dgm:t>
    </dgm:pt>
    <dgm:pt modelId="{596A5F18-D2B7-4303-83AB-D47B72B897CC}" type="parTrans" cxnId="{12EBF731-EEA8-4B1B-B9D4-3AE99944D3E3}">
      <dgm:prSet/>
      <dgm:spPr/>
      <dgm:t>
        <a:bodyPr/>
        <a:lstStyle/>
        <a:p>
          <a:endParaRPr lang="en-IN"/>
        </a:p>
      </dgm:t>
    </dgm:pt>
    <dgm:pt modelId="{196C2D5B-2E10-4759-A10A-2ECDC0911F3C}" type="sibTrans" cxnId="{12EBF731-EEA8-4B1B-B9D4-3AE99944D3E3}">
      <dgm:prSet/>
      <dgm:spPr/>
      <dgm:t>
        <a:bodyPr/>
        <a:lstStyle/>
        <a:p>
          <a:endParaRPr lang="en-IN"/>
        </a:p>
      </dgm:t>
    </dgm:pt>
    <dgm:pt modelId="{28E402C6-E162-4FA4-873A-3CFF309D89E5}">
      <dgm:prSet phldrT="[Text]"/>
      <dgm:spPr/>
      <dgm:t>
        <a:bodyPr/>
        <a:lstStyle/>
        <a:p>
          <a:r>
            <a:rPr lang="en-IN" dirty="0"/>
            <a:t>Gyroscope</a:t>
          </a:r>
        </a:p>
      </dgm:t>
    </dgm:pt>
    <dgm:pt modelId="{147A0B96-E257-4DB5-BEC9-FE72529A1F7C}" type="parTrans" cxnId="{67DBD11D-1F95-4237-9496-FDB0D61621E8}">
      <dgm:prSet/>
      <dgm:spPr/>
      <dgm:t>
        <a:bodyPr/>
        <a:lstStyle/>
        <a:p>
          <a:endParaRPr lang="en-IN"/>
        </a:p>
      </dgm:t>
    </dgm:pt>
    <dgm:pt modelId="{9C17A8C6-0229-41F2-BE7B-3012344A0B10}" type="sibTrans" cxnId="{67DBD11D-1F95-4237-9496-FDB0D61621E8}">
      <dgm:prSet/>
      <dgm:spPr/>
      <dgm:t>
        <a:bodyPr/>
        <a:lstStyle/>
        <a:p>
          <a:endParaRPr lang="en-IN"/>
        </a:p>
      </dgm:t>
    </dgm:pt>
    <dgm:pt modelId="{5143E9E3-94DA-4D2D-99B3-A977736E143A}">
      <dgm:prSet phldrT="[Text]"/>
      <dgm:spPr/>
      <dgm:t>
        <a:bodyPr/>
        <a:lstStyle/>
        <a:p>
          <a:r>
            <a:rPr lang="en-IN" dirty="0"/>
            <a:t>Magnetometer</a:t>
          </a:r>
        </a:p>
      </dgm:t>
    </dgm:pt>
    <dgm:pt modelId="{BDF3BAC4-506D-45DB-A64D-2CB8DCCD86B7}" type="parTrans" cxnId="{FCE84FAB-0EA4-44DE-9C59-22528CD4743D}">
      <dgm:prSet/>
      <dgm:spPr/>
      <dgm:t>
        <a:bodyPr/>
        <a:lstStyle/>
        <a:p>
          <a:endParaRPr lang="en-IN"/>
        </a:p>
      </dgm:t>
    </dgm:pt>
    <dgm:pt modelId="{E10A9015-55D4-4753-8869-854F7F8AB9CC}" type="sibTrans" cxnId="{FCE84FAB-0EA4-44DE-9C59-22528CD4743D}">
      <dgm:prSet/>
      <dgm:spPr/>
      <dgm:t>
        <a:bodyPr/>
        <a:lstStyle/>
        <a:p>
          <a:endParaRPr lang="en-IN"/>
        </a:p>
      </dgm:t>
    </dgm:pt>
    <dgm:pt modelId="{6E9999F5-3DF9-49EC-AE73-CD83B807024C}" type="pres">
      <dgm:prSet presAssocID="{DAB9C0FB-2726-48C3-9024-529BCDD0A4A3}" presName="Name0" presStyleCnt="0">
        <dgm:presLayoutVars>
          <dgm:dir/>
          <dgm:resizeHandles val="exact"/>
        </dgm:presLayoutVars>
      </dgm:prSet>
      <dgm:spPr/>
    </dgm:pt>
    <dgm:pt modelId="{15E1F8A9-8689-4FBF-B672-9FF38C9AFDA3}" type="pres">
      <dgm:prSet presAssocID="{9712CBFC-1C77-416E-9E14-E8C017CDD4F4}" presName="compNode" presStyleCnt="0"/>
      <dgm:spPr/>
    </dgm:pt>
    <dgm:pt modelId="{DF95D470-EF89-4576-A4AB-ED2031CD3610}" type="pres">
      <dgm:prSet presAssocID="{9712CBFC-1C77-416E-9E14-E8C017CDD4F4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29097B78-1405-4AA3-A3BB-BE7AD2CB7CC7}" type="pres">
      <dgm:prSet presAssocID="{9712CBFC-1C77-416E-9E14-E8C017CDD4F4}" presName="textRect" presStyleLbl="revTx" presStyleIdx="0" presStyleCnt="3">
        <dgm:presLayoutVars>
          <dgm:bulletEnabled val="1"/>
        </dgm:presLayoutVars>
      </dgm:prSet>
      <dgm:spPr/>
    </dgm:pt>
    <dgm:pt modelId="{68FC3D27-D984-4C60-8942-92F0E74EB1C4}" type="pres">
      <dgm:prSet presAssocID="{196C2D5B-2E10-4759-A10A-2ECDC0911F3C}" presName="sibTrans" presStyleLbl="sibTrans2D1" presStyleIdx="0" presStyleCnt="0"/>
      <dgm:spPr/>
    </dgm:pt>
    <dgm:pt modelId="{2809613F-8D46-4352-B365-0030FAD8FC90}" type="pres">
      <dgm:prSet presAssocID="{28E402C6-E162-4FA4-873A-3CFF309D89E5}" presName="compNode" presStyleCnt="0"/>
      <dgm:spPr/>
    </dgm:pt>
    <dgm:pt modelId="{D98845F1-35F0-4DFD-94E5-B2DC331D41C4}" type="pres">
      <dgm:prSet presAssocID="{28E402C6-E162-4FA4-873A-3CFF309D89E5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97F4D34D-7967-4444-9BE5-F31D57E6426D}" type="pres">
      <dgm:prSet presAssocID="{28E402C6-E162-4FA4-873A-3CFF309D89E5}" presName="textRect" presStyleLbl="revTx" presStyleIdx="1" presStyleCnt="3">
        <dgm:presLayoutVars>
          <dgm:bulletEnabled val="1"/>
        </dgm:presLayoutVars>
      </dgm:prSet>
      <dgm:spPr/>
    </dgm:pt>
    <dgm:pt modelId="{BFE7629C-8790-44D7-8092-C0F99A775DAE}" type="pres">
      <dgm:prSet presAssocID="{9C17A8C6-0229-41F2-BE7B-3012344A0B10}" presName="sibTrans" presStyleLbl="sibTrans2D1" presStyleIdx="0" presStyleCnt="0"/>
      <dgm:spPr/>
    </dgm:pt>
    <dgm:pt modelId="{F03F7463-A50D-40F1-8CDF-EBA92D0AA113}" type="pres">
      <dgm:prSet presAssocID="{5143E9E3-94DA-4D2D-99B3-A977736E143A}" presName="compNode" presStyleCnt="0"/>
      <dgm:spPr/>
    </dgm:pt>
    <dgm:pt modelId="{E74C37C1-D787-4ADC-BF2B-117E7FEF5CCF}" type="pres">
      <dgm:prSet presAssocID="{5143E9E3-94DA-4D2D-99B3-A977736E143A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7C75A34-1A87-4D58-A18C-CB0327BBAD9F}" type="pres">
      <dgm:prSet presAssocID="{5143E9E3-94DA-4D2D-99B3-A977736E143A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67DBD11D-1F95-4237-9496-FDB0D61621E8}" srcId="{DAB9C0FB-2726-48C3-9024-529BCDD0A4A3}" destId="{28E402C6-E162-4FA4-873A-3CFF309D89E5}" srcOrd="1" destOrd="0" parTransId="{147A0B96-E257-4DB5-BEC9-FE72529A1F7C}" sibTransId="{9C17A8C6-0229-41F2-BE7B-3012344A0B10}"/>
    <dgm:cxn modelId="{B08B8320-1ECD-49B0-AFC4-761194830347}" type="presOf" srcId="{DAB9C0FB-2726-48C3-9024-529BCDD0A4A3}" destId="{6E9999F5-3DF9-49EC-AE73-CD83B807024C}" srcOrd="0" destOrd="0" presId="urn:microsoft.com/office/officeart/2005/8/layout/pList1"/>
    <dgm:cxn modelId="{12EBF731-EEA8-4B1B-B9D4-3AE99944D3E3}" srcId="{DAB9C0FB-2726-48C3-9024-529BCDD0A4A3}" destId="{9712CBFC-1C77-416E-9E14-E8C017CDD4F4}" srcOrd="0" destOrd="0" parTransId="{596A5F18-D2B7-4303-83AB-D47B72B897CC}" sibTransId="{196C2D5B-2E10-4759-A10A-2ECDC0911F3C}"/>
    <dgm:cxn modelId="{0A1B6477-66F7-4A6F-9B85-EE37499A6426}" type="presOf" srcId="{28E402C6-E162-4FA4-873A-3CFF309D89E5}" destId="{97F4D34D-7967-4444-9BE5-F31D57E6426D}" srcOrd="0" destOrd="0" presId="urn:microsoft.com/office/officeart/2005/8/layout/pList1"/>
    <dgm:cxn modelId="{8E6ECBA4-30C8-46BF-AB70-4DC9779F191B}" type="presOf" srcId="{5143E9E3-94DA-4D2D-99B3-A977736E143A}" destId="{77C75A34-1A87-4D58-A18C-CB0327BBAD9F}" srcOrd="0" destOrd="0" presId="urn:microsoft.com/office/officeart/2005/8/layout/pList1"/>
    <dgm:cxn modelId="{A91FC6A6-FF29-4BF4-A0BA-F65A4C2FE0D4}" type="presOf" srcId="{9C17A8C6-0229-41F2-BE7B-3012344A0B10}" destId="{BFE7629C-8790-44D7-8092-C0F99A775DAE}" srcOrd="0" destOrd="0" presId="urn:microsoft.com/office/officeart/2005/8/layout/pList1"/>
    <dgm:cxn modelId="{FCE84FAB-0EA4-44DE-9C59-22528CD4743D}" srcId="{DAB9C0FB-2726-48C3-9024-529BCDD0A4A3}" destId="{5143E9E3-94DA-4D2D-99B3-A977736E143A}" srcOrd="2" destOrd="0" parTransId="{BDF3BAC4-506D-45DB-A64D-2CB8DCCD86B7}" sibTransId="{E10A9015-55D4-4753-8869-854F7F8AB9CC}"/>
    <dgm:cxn modelId="{EE9262DD-4ED2-4DEB-B616-A04E6A6B6C3D}" type="presOf" srcId="{196C2D5B-2E10-4759-A10A-2ECDC0911F3C}" destId="{68FC3D27-D984-4C60-8942-92F0E74EB1C4}" srcOrd="0" destOrd="0" presId="urn:microsoft.com/office/officeart/2005/8/layout/pList1"/>
    <dgm:cxn modelId="{C302F8E8-ECCD-412D-BF0D-C887BCDD31F5}" type="presOf" srcId="{9712CBFC-1C77-416E-9E14-E8C017CDD4F4}" destId="{29097B78-1405-4AA3-A3BB-BE7AD2CB7CC7}" srcOrd="0" destOrd="0" presId="urn:microsoft.com/office/officeart/2005/8/layout/pList1"/>
    <dgm:cxn modelId="{595EA64F-A14F-4875-A7D8-CFB467CCE319}" type="presParOf" srcId="{6E9999F5-3DF9-49EC-AE73-CD83B807024C}" destId="{15E1F8A9-8689-4FBF-B672-9FF38C9AFDA3}" srcOrd="0" destOrd="0" presId="urn:microsoft.com/office/officeart/2005/8/layout/pList1"/>
    <dgm:cxn modelId="{BCAC26D4-A988-41D7-B3BF-8574B3C6DDD3}" type="presParOf" srcId="{15E1F8A9-8689-4FBF-B672-9FF38C9AFDA3}" destId="{DF95D470-EF89-4576-A4AB-ED2031CD3610}" srcOrd="0" destOrd="0" presId="urn:microsoft.com/office/officeart/2005/8/layout/pList1"/>
    <dgm:cxn modelId="{838C4E15-9D80-4923-A3FF-FE5C3B1672D1}" type="presParOf" srcId="{15E1F8A9-8689-4FBF-B672-9FF38C9AFDA3}" destId="{29097B78-1405-4AA3-A3BB-BE7AD2CB7CC7}" srcOrd="1" destOrd="0" presId="urn:microsoft.com/office/officeart/2005/8/layout/pList1"/>
    <dgm:cxn modelId="{5E01510D-6555-4D90-940D-16F7D05E610A}" type="presParOf" srcId="{6E9999F5-3DF9-49EC-AE73-CD83B807024C}" destId="{68FC3D27-D984-4C60-8942-92F0E74EB1C4}" srcOrd="1" destOrd="0" presId="urn:microsoft.com/office/officeart/2005/8/layout/pList1"/>
    <dgm:cxn modelId="{41EC879A-8E1E-4AAA-9BD1-C7B3F28E38A4}" type="presParOf" srcId="{6E9999F5-3DF9-49EC-AE73-CD83B807024C}" destId="{2809613F-8D46-4352-B365-0030FAD8FC90}" srcOrd="2" destOrd="0" presId="urn:microsoft.com/office/officeart/2005/8/layout/pList1"/>
    <dgm:cxn modelId="{B05044E2-E8EF-48AF-9B52-6B4338ED1C46}" type="presParOf" srcId="{2809613F-8D46-4352-B365-0030FAD8FC90}" destId="{D98845F1-35F0-4DFD-94E5-B2DC331D41C4}" srcOrd="0" destOrd="0" presId="urn:microsoft.com/office/officeart/2005/8/layout/pList1"/>
    <dgm:cxn modelId="{59325E1B-4F70-422D-BC55-93DA9E97E792}" type="presParOf" srcId="{2809613F-8D46-4352-B365-0030FAD8FC90}" destId="{97F4D34D-7967-4444-9BE5-F31D57E6426D}" srcOrd="1" destOrd="0" presId="urn:microsoft.com/office/officeart/2005/8/layout/pList1"/>
    <dgm:cxn modelId="{B1D30620-90AC-4B3C-8A29-2F95744BA5E4}" type="presParOf" srcId="{6E9999F5-3DF9-49EC-AE73-CD83B807024C}" destId="{BFE7629C-8790-44D7-8092-C0F99A775DAE}" srcOrd="3" destOrd="0" presId="urn:microsoft.com/office/officeart/2005/8/layout/pList1"/>
    <dgm:cxn modelId="{127F93D3-CC3D-4391-8749-9B650AB892B8}" type="presParOf" srcId="{6E9999F5-3DF9-49EC-AE73-CD83B807024C}" destId="{F03F7463-A50D-40F1-8CDF-EBA92D0AA113}" srcOrd="4" destOrd="0" presId="urn:microsoft.com/office/officeart/2005/8/layout/pList1"/>
    <dgm:cxn modelId="{501C2887-A636-4471-B1EE-906D60171CFD}" type="presParOf" srcId="{F03F7463-A50D-40F1-8CDF-EBA92D0AA113}" destId="{E74C37C1-D787-4ADC-BF2B-117E7FEF5CCF}" srcOrd="0" destOrd="0" presId="urn:microsoft.com/office/officeart/2005/8/layout/pList1"/>
    <dgm:cxn modelId="{2A9BDA6C-9D44-4553-ACE8-BB4AAA09061D}" type="presParOf" srcId="{F03F7463-A50D-40F1-8CDF-EBA92D0AA113}" destId="{77C75A34-1A87-4D58-A18C-CB0327BBAD9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F82A8A-3DE2-41D7-A0DC-CB5A8AE6D512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5A90C26-028B-4961-9EAD-FB4333B01C02}">
      <dgm:prSet phldrT="[Text]"/>
      <dgm:spPr/>
      <dgm:t>
        <a:bodyPr/>
        <a:lstStyle/>
        <a:p>
          <a:r>
            <a:rPr lang="en-IN" dirty="0"/>
            <a:t>Harsh Acceleration</a:t>
          </a:r>
        </a:p>
      </dgm:t>
    </dgm:pt>
    <dgm:pt modelId="{9A5F15D4-E4F1-4715-8770-9DA09572CCCC}" type="parTrans" cxnId="{20071A1E-2226-4469-9504-2C93ED3187F6}">
      <dgm:prSet/>
      <dgm:spPr/>
      <dgm:t>
        <a:bodyPr/>
        <a:lstStyle/>
        <a:p>
          <a:endParaRPr lang="en-IN"/>
        </a:p>
      </dgm:t>
    </dgm:pt>
    <dgm:pt modelId="{5905BA0B-B376-48A2-8622-88966829A824}" type="sibTrans" cxnId="{20071A1E-2226-4469-9504-2C93ED3187F6}">
      <dgm:prSet/>
      <dgm:spPr/>
      <dgm:t>
        <a:bodyPr/>
        <a:lstStyle/>
        <a:p>
          <a:endParaRPr lang="en-IN"/>
        </a:p>
      </dgm:t>
    </dgm:pt>
    <dgm:pt modelId="{3615E844-0416-434E-9C9D-17CEF864B09E}">
      <dgm:prSet phldrT="[Text]"/>
      <dgm:spPr/>
      <dgm:t>
        <a:bodyPr/>
        <a:lstStyle/>
        <a:p>
          <a:r>
            <a:rPr lang="en-IN" dirty="0"/>
            <a:t>Harsh Braking</a:t>
          </a:r>
        </a:p>
      </dgm:t>
    </dgm:pt>
    <dgm:pt modelId="{7B0D1322-B988-46AB-AA79-594AAE93706B}" type="parTrans" cxnId="{5A660D39-01D9-4AE3-8476-F0F74C146A6D}">
      <dgm:prSet/>
      <dgm:spPr/>
      <dgm:t>
        <a:bodyPr/>
        <a:lstStyle/>
        <a:p>
          <a:endParaRPr lang="en-IN"/>
        </a:p>
      </dgm:t>
    </dgm:pt>
    <dgm:pt modelId="{9C79FD66-0809-479E-864C-44D9CC196F72}" type="sibTrans" cxnId="{5A660D39-01D9-4AE3-8476-F0F74C146A6D}">
      <dgm:prSet/>
      <dgm:spPr/>
      <dgm:t>
        <a:bodyPr/>
        <a:lstStyle/>
        <a:p>
          <a:endParaRPr lang="en-IN"/>
        </a:p>
      </dgm:t>
    </dgm:pt>
    <dgm:pt modelId="{9FE885BA-692F-4356-9C7F-C0F1189EB93B}">
      <dgm:prSet phldrT="[Text]"/>
      <dgm:spPr/>
      <dgm:t>
        <a:bodyPr/>
        <a:lstStyle/>
        <a:p>
          <a:r>
            <a:rPr lang="en-US" b="0" i="0" dirty="0"/>
            <a:t>Harsh Cornering </a:t>
          </a:r>
          <a:endParaRPr lang="en-IN" dirty="0"/>
        </a:p>
      </dgm:t>
    </dgm:pt>
    <dgm:pt modelId="{3F1345C9-CBDE-4625-A391-EEA5C4E83CE2}" type="parTrans" cxnId="{01142D01-AFCA-4E08-A5BE-C75A8212AEC6}">
      <dgm:prSet/>
      <dgm:spPr/>
      <dgm:t>
        <a:bodyPr/>
        <a:lstStyle/>
        <a:p>
          <a:endParaRPr lang="en-IN"/>
        </a:p>
      </dgm:t>
    </dgm:pt>
    <dgm:pt modelId="{EF21D338-67C1-4282-AA43-9EA0510CD668}" type="sibTrans" cxnId="{01142D01-AFCA-4E08-A5BE-C75A8212AEC6}">
      <dgm:prSet/>
      <dgm:spPr/>
      <dgm:t>
        <a:bodyPr/>
        <a:lstStyle/>
        <a:p>
          <a:endParaRPr lang="en-IN"/>
        </a:p>
      </dgm:t>
    </dgm:pt>
    <dgm:pt modelId="{07505DFC-C982-4C1E-96AC-9DAA62C9B281}">
      <dgm:prSet phldrT="[Text]"/>
      <dgm:spPr/>
      <dgm:t>
        <a:bodyPr/>
        <a:lstStyle/>
        <a:p>
          <a:r>
            <a:rPr lang="en-US" b="0" i="0" dirty="0"/>
            <a:t>Over-Speeding </a:t>
          </a:r>
          <a:endParaRPr lang="en-IN" dirty="0"/>
        </a:p>
      </dgm:t>
    </dgm:pt>
    <dgm:pt modelId="{881C2C05-F8AA-41B0-887E-DFBF1C9A3938}" type="parTrans" cxnId="{E0036AE1-DDDB-49CF-A063-C5E061AB6F4B}">
      <dgm:prSet/>
      <dgm:spPr/>
      <dgm:t>
        <a:bodyPr/>
        <a:lstStyle/>
        <a:p>
          <a:endParaRPr lang="en-IN"/>
        </a:p>
      </dgm:t>
    </dgm:pt>
    <dgm:pt modelId="{BB8DFB1B-4147-4515-9DB4-349D04C2F3E6}" type="sibTrans" cxnId="{E0036AE1-DDDB-49CF-A063-C5E061AB6F4B}">
      <dgm:prSet/>
      <dgm:spPr/>
      <dgm:t>
        <a:bodyPr/>
        <a:lstStyle/>
        <a:p>
          <a:endParaRPr lang="en-IN"/>
        </a:p>
      </dgm:t>
    </dgm:pt>
    <dgm:pt modelId="{BF972FCE-EE70-47B9-BC62-6C7744544D8F}">
      <dgm:prSet phldrT="[Text]"/>
      <dgm:spPr/>
      <dgm:t>
        <a:bodyPr/>
        <a:lstStyle/>
        <a:p>
          <a:r>
            <a:rPr lang="en-US" b="0" i="0" dirty="0"/>
            <a:t>Phone Calls</a:t>
          </a:r>
          <a:endParaRPr lang="en-IN" dirty="0"/>
        </a:p>
      </dgm:t>
    </dgm:pt>
    <dgm:pt modelId="{4D0D7CEE-467D-46C4-8C05-2337E31CE312}" type="parTrans" cxnId="{1F44730D-22A6-4531-8C5A-8C02654A13C3}">
      <dgm:prSet/>
      <dgm:spPr/>
      <dgm:t>
        <a:bodyPr/>
        <a:lstStyle/>
        <a:p>
          <a:endParaRPr lang="en-IN"/>
        </a:p>
      </dgm:t>
    </dgm:pt>
    <dgm:pt modelId="{814B3D9C-4557-45A7-BEE0-04606EE6957F}" type="sibTrans" cxnId="{1F44730D-22A6-4531-8C5A-8C02654A13C3}">
      <dgm:prSet/>
      <dgm:spPr/>
      <dgm:t>
        <a:bodyPr/>
        <a:lstStyle/>
        <a:p>
          <a:endParaRPr lang="en-IN"/>
        </a:p>
      </dgm:t>
    </dgm:pt>
    <dgm:pt modelId="{1CE68568-DE8A-48CF-9994-D116B23D93FA}" type="pres">
      <dgm:prSet presAssocID="{F1F82A8A-3DE2-41D7-A0DC-CB5A8AE6D512}" presName="cycle" presStyleCnt="0">
        <dgm:presLayoutVars>
          <dgm:dir/>
          <dgm:resizeHandles val="exact"/>
        </dgm:presLayoutVars>
      </dgm:prSet>
      <dgm:spPr/>
    </dgm:pt>
    <dgm:pt modelId="{0EFAE547-2A07-40A2-BC70-6FC31ADFFE33}" type="pres">
      <dgm:prSet presAssocID="{F5A90C26-028B-4961-9EAD-FB4333B01C02}" presName="node" presStyleLbl="node1" presStyleIdx="0" presStyleCnt="5">
        <dgm:presLayoutVars>
          <dgm:bulletEnabled val="1"/>
        </dgm:presLayoutVars>
      </dgm:prSet>
      <dgm:spPr/>
    </dgm:pt>
    <dgm:pt modelId="{6CF6877C-786A-4B82-BC31-B53DE13E7570}" type="pres">
      <dgm:prSet presAssocID="{F5A90C26-028B-4961-9EAD-FB4333B01C02}" presName="spNode" presStyleCnt="0"/>
      <dgm:spPr/>
    </dgm:pt>
    <dgm:pt modelId="{9D7306A9-C044-4AA4-AAAF-D678837828C6}" type="pres">
      <dgm:prSet presAssocID="{5905BA0B-B376-48A2-8622-88966829A824}" presName="sibTrans" presStyleLbl="sibTrans1D1" presStyleIdx="0" presStyleCnt="5"/>
      <dgm:spPr/>
    </dgm:pt>
    <dgm:pt modelId="{27E80DD8-9718-4F0E-A510-7AEA9B69EA80}" type="pres">
      <dgm:prSet presAssocID="{3615E844-0416-434E-9C9D-17CEF864B09E}" presName="node" presStyleLbl="node1" presStyleIdx="1" presStyleCnt="5">
        <dgm:presLayoutVars>
          <dgm:bulletEnabled val="1"/>
        </dgm:presLayoutVars>
      </dgm:prSet>
      <dgm:spPr/>
    </dgm:pt>
    <dgm:pt modelId="{46615E2F-5E73-4A5D-A683-9C7EA8276E64}" type="pres">
      <dgm:prSet presAssocID="{3615E844-0416-434E-9C9D-17CEF864B09E}" presName="spNode" presStyleCnt="0"/>
      <dgm:spPr/>
    </dgm:pt>
    <dgm:pt modelId="{7F635162-3BB7-4892-9E8A-B92BC379A6A2}" type="pres">
      <dgm:prSet presAssocID="{9C79FD66-0809-479E-864C-44D9CC196F72}" presName="sibTrans" presStyleLbl="sibTrans1D1" presStyleIdx="1" presStyleCnt="5"/>
      <dgm:spPr/>
    </dgm:pt>
    <dgm:pt modelId="{7DC30666-1029-4229-953B-2C5FB0CA43DD}" type="pres">
      <dgm:prSet presAssocID="{9FE885BA-692F-4356-9C7F-C0F1189EB93B}" presName="node" presStyleLbl="node1" presStyleIdx="2" presStyleCnt="5">
        <dgm:presLayoutVars>
          <dgm:bulletEnabled val="1"/>
        </dgm:presLayoutVars>
      </dgm:prSet>
      <dgm:spPr/>
    </dgm:pt>
    <dgm:pt modelId="{EACF600D-CF6F-4B6C-BEE0-4D62084D76B4}" type="pres">
      <dgm:prSet presAssocID="{9FE885BA-692F-4356-9C7F-C0F1189EB93B}" presName="spNode" presStyleCnt="0"/>
      <dgm:spPr/>
    </dgm:pt>
    <dgm:pt modelId="{E7B9FDF7-C195-4A13-B1DB-1C8A55C2F87B}" type="pres">
      <dgm:prSet presAssocID="{EF21D338-67C1-4282-AA43-9EA0510CD668}" presName="sibTrans" presStyleLbl="sibTrans1D1" presStyleIdx="2" presStyleCnt="5"/>
      <dgm:spPr/>
    </dgm:pt>
    <dgm:pt modelId="{EAD8255C-AB9E-4980-9694-6B0A99D2603A}" type="pres">
      <dgm:prSet presAssocID="{07505DFC-C982-4C1E-96AC-9DAA62C9B281}" presName="node" presStyleLbl="node1" presStyleIdx="3" presStyleCnt="5">
        <dgm:presLayoutVars>
          <dgm:bulletEnabled val="1"/>
        </dgm:presLayoutVars>
      </dgm:prSet>
      <dgm:spPr/>
    </dgm:pt>
    <dgm:pt modelId="{F96527F4-7A7D-4A7F-A86C-5387D29B649C}" type="pres">
      <dgm:prSet presAssocID="{07505DFC-C982-4C1E-96AC-9DAA62C9B281}" presName="spNode" presStyleCnt="0"/>
      <dgm:spPr/>
    </dgm:pt>
    <dgm:pt modelId="{45330C8D-0940-4954-BB22-893AE64D861B}" type="pres">
      <dgm:prSet presAssocID="{BB8DFB1B-4147-4515-9DB4-349D04C2F3E6}" presName="sibTrans" presStyleLbl="sibTrans1D1" presStyleIdx="3" presStyleCnt="5"/>
      <dgm:spPr/>
    </dgm:pt>
    <dgm:pt modelId="{D0528B56-FAB1-418E-99DF-A9452FCDDF08}" type="pres">
      <dgm:prSet presAssocID="{BF972FCE-EE70-47B9-BC62-6C7744544D8F}" presName="node" presStyleLbl="node1" presStyleIdx="4" presStyleCnt="5">
        <dgm:presLayoutVars>
          <dgm:bulletEnabled val="1"/>
        </dgm:presLayoutVars>
      </dgm:prSet>
      <dgm:spPr/>
    </dgm:pt>
    <dgm:pt modelId="{56B64476-9C53-4C3A-88FE-87DF7F6CEBD5}" type="pres">
      <dgm:prSet presAssocID="{BF972FCE-EE70-47B9-BC62-6C7744544D8F}" presName="spNode" presStyleCnt="0"/>
      <dgm:spPr/>
    </dgm:pt>
    <dgm:pt modelId="{DD2BD520-3579-4E31-BEFE-F4A9D0E8C8F1}" type="pres">
      <dgm:prSet presAssocID="{814B3D9C-4557-45A7-BEE0-04606EE6957F}" presName="sibTrans" presStyleLbl="sibTrans1D1" presStyleIdx="4" presStyleCnt="5"/>
      <dgm:spPr/>
    </dgm:pt>
  </dgm:ptLst>
  <dgm:cxnLst>
    <dgm:cxn modelId="{01142D01-AFCA-4E08-A5BE-C75A8212AEC6}" srcId="{F1F82A8A-3DE2-41D7-A0DC-CB5A8AE6D512}" destId="{9FE885BA-692F-4356-9C7F-C0F1189EB93B}" srcOrd="2" destOrd="0" parTransId="{3F1345C9-CBDE-4625-A391-EEA5C4E83CE2}" sibTransId="{EF21D338-67C1-4282-AA43-9EA0510CD668}"/>
    <dgm:cxn modelId="{1F44730D-22A6-4531-8C5A-8C02654A13C3}" srcId="{F1F82A8A-3DE2-41D7-A0DC-CB5A8AE6D512}" destId="{BF972FCE-EE70-47B9-BC62-6C7744544D8F}" srcOrd="4" destOrd="0" parTransId="{4D0D7CEE-467D-46C4-8C05-2337E31CE312}" sibTransId="{814B3D9C-4557-45A7-BEE0-04606EE6957F}"/>
    <dgm:cxn modelId="{D4E8E41A-6448-45AD-8E0B-F3A32C36C7DB}" type="presOf" srcId="{814B3D9C-4557-45A7-BEE0-04606EE6957F}" destId="{DD2BD520-3579-4E31-BEFE-F4A9D0E8C8F1}" srcOrd="0" destOrd="0" presId="urn:microsoft.com/office/officeart/2005/8/layout/cycle6"/>
    <dgm:cxn modelId="{20071A1E-2226-4469-9504-2C93ED3187F6}" srcId="{F1F82A8A-3DE2-41D7-A0DC-CB5A8AE6D512}" destId="{F5A90C26-028B-4961-9EAD-FB4333B01C02}" srcOrd="0" destOrd="0" parTransId="{9A5F15D4-E4F1-4715-8770-9DA09572CCCC}" sibTransId="{5905BA0B-B376-48A2-8622-88966829A824}"/>
    <dgm:cxn modelId="{E183BF21-86ED-4F11-AA57-2F6A72748D0E}" type="presOf" srcId="{F1F82A8A-3DE2-41D7-A0DC-CB5A8AE6D512}" destId="{1CE68568-DE8A-48CF-9994-D116B23D93FA}" srcOrd="0" destOrd="0" presId="urn:microsoft.com/office/officeart/2005/8/layout/cycle6"/>
    <dgm:cxn modelId="{31007330-3670-4943-BB96-D02074C60E28}" type="presOf" srcId="{9FE885BA-692F-4356-9C7F-C0F1189EB93B}" destId="{7DC30666-1029-4229-953B-2C5FB0CA43DD}" srcOrd="0" destOrd="0" presId="urn:microsoft.com/office/officeart/2005/8/layout/cycle6"/>
    <dgm:cxn modelId="{5A660D39-01D9-4AE3-8476-F0F74C146A6D}" srcId="{F1F82A8A-3DE2-41D7-A0DC-CB5A8AE6D512}" destId="{3615E844-0416-434E-9C9D-17CEF864B09E}" srcOrd="1" destOrd="0" parTransId="{7B0D1322-B988-46AB-AA79-594AAE93706B}" sibTransId="{9C79FD66-0809-479E-864C-44D9CC196F72}"/>
    <dgm:cxn modelId="{36899D42-A51F-481D-8BCF-A0F9CC8E27AE}" type="presOf" srcId="{3615E844-0416-434E-9C9D-17CEF864B09E}" destId="{27E80DD8-9718-4F0E-A510-7AEA9B69EA80}" srcOrd="0" destOrd="0" presId="urn:microsoft.com/office/officeart/2005/8/layout/cycle6"/>
    <dgm:cxn modelId="{C3BE4E48-3101-4326-BB9E-C20D82E9672D}" type="presOf" srcId="{F5A90C26-028B-4961-9EAD-FB4333B01C02}" destId="{0EFAE547-2A07-40A2-BC70-6FC31ADFFE33}" srcOrd="0" destOrd="0" presId="urn:microsoft.com/office/officeart/2005/8/layout/cycle6"/>
    <dgm:cxn modelId="{3FC0D06C-645B-4EDB-BA9D-B8668425A112}" type="presOf" srcId="{BF972FCE-EE70-47B9-BC62-6C7744544D8F}" destId="{D0528B56-FAB1-418E-99DF-A9452FCDDF08}" srcOrd="0" destOrd="0" presId="urn:microsoft.com/office/officeart/2005/8/layout/cycle6"/>
    <dgm:cxn modelId="{6E109173-97DA-43A8-9B3A-A238AD8683D8}" type="presOf" srcId="{5905BA0B-B376-48A2-8622-88966829A824}" destId="{9D7306A9-C044-4AA4-AAAF-D678837828C6}" srcOrd="0" destOrd="0" presId="urn:microsoft.com/office/officeart/2005/8/layout/cycle6"/>
    <dgm:cxn modelId="{2527759A-22B8-4368-A081-200DB891FEA2}" type="presOf" srcId="{BB8DFB1B-4147-4515-9DB4-349D04C2F3E6}" destId="{45330C8D-0940-4954-BB22-893AE64D861B}" srcOrd="0" destOrd="0" presId="urn:microsoft.com/office/officeart/2005/8/layout/cycle6"/>
    <dgm:cxn modelId="{8021FBA8-64E8-4A7B-A8B6-F7EB53E6F6D2}" type="presOf" srcId="{9C79FD66-0809-479E-864C-44D9CC196F72}" destId="{7F635162-3BB7-4892-9E8A-B92BC379A6A2}" srcOrd="0" destOrd="0" presId="urn:microsoft.com/office/officeart/2005/8/layout/cycle6"/>
    <dgm:cxn modelId="{E0036AE1-DDDB-49CF-A063-C5E061AB6F4B}" srcId="{F1F82A8A-3DE2-41D7-A0DC-CB5A8AE6D512}" destId="{07505DFC-C982-4C1E-96AC-9DAA62C9B281}" srcOrd="3" destOrd="0" parTransId="{881C2C05-F8AA-41B0-887E-DFBF1C9A3938}" sibTransId="{BB8DFB1B-4147-4515-9DB4-349D04C2F3E6}"/>
    <dgm:cxn modelId="{19AD0EF5-FA01-470F-BA3D-DEFF060AFD13}" type="presOf" srcId="{EF21D338-67C1-4282-AA43-9EA0510CD668}" destId="{E7B9FDF7-C195-4A13-B1DB-1C8A55C2F87B}" srcOrd="0" destOrd="0" presId="urn:microsoft.com/office/officeart/2005/8/layout/cycle6"/>
    <dgm:cxn modelId="{223B68FA-F2D4-4A39-952F-BB5E9110B0BF}" type="presOf" srcId="{07505DFC-C982-4C1E-96AC-9DAA62C9B281}" destId="{EAD8255C-AB9E-4980-9694-6B0A99D2603A}" srcOrd="0" destOrd="0" presId="urn:microsoft.com/office/officeart/2005/8/layout/cycle6"/>
    <dgm:cxn modelId="{8B5FBCC3-DC2F-41D1-A93A-6ADB5303B0AE}" type="presParOf" srcId="{1CE68568-DE8A-48CF-9994-D116B23D93FA}" destId="{0EFAE547-2A07-40A2-BC70-6FC31ADFFE33}" srcOrd="0" destOrd="0" presId="urn:microsoft.com/office/officeart/2005/8/layout/cycle6"/>
    <dgm:cxn modelId="{E52116A2-139E-49EE-8927-777D102D5D77}" type="presParOf" srcId="{1CE68568-DE8A-48CF-9994-D116B23D93FA}" destId="{6CF6877C-786A-4B82-BC31-B53DE13E7570}" srcOrd="1" destOrd="0" presId="urn:microsoft.com/office/officeart/2005/8/layout/cycle6"/>
    <dgm:cxn modelId="{7EBB0605-A3DF-4B5A-B4CF-89B81DEF93CB}" type="presParOf" srcId="{1CE68568-DE8A-48CF-9994-D116B23D93FA}" destId="{9D7306A9-C044-4AA4-AAAF-D678837828C6}" srcOrd="2" destOrd="0" presId="urn:microsoft.com/office/officeart/2005/8/layout/cycle6"/>
    <dgm:cxn modelId="{845C5CD3-06A1-431A-9036-B9A7CEC22B31}" type="presParOf" srcId="{1CE68568-DE8A-48CF-9994-D116B23D93FA}" destId="{27E80DD8-9718-4F0E-A510-7AEA9B69EA80}" srcOrd="3" destOrd="0" presId="urn:microsoft.com/office/officeart/2005/8/layout/cycle6"/>
    <dgm:cxn modelId="{C6C46C86-276E-4297-8DD6-A3E85AD5DA69}" type="presParOf" srcId="{1CE68568-DE8A-48CF-9994-D116B23D93FA}" destId="{46615E2F-5E73-4A5D-A683-9C7EA8276E64}" srcOrd="4" destOrd="0" presId="urn:microsoft.com/office/officeart/2005/8/layout/cycle6"/>
    <dgm:cxn modelId="{48E6FF74-63D8-4FA6-9715-E74BF9A5CAB0}" type="presParOf" srcId="{1CE68568-DE8A-48CF-9994-D116B23D93FA}" destId="{7F635162-3BB7-4892-9E8A-B92BC379A6A2}" srcOrd="5" destOrd="0" presId="urn:microsoft.com/office/officeart/2005/8/layout/cycle6"/>
    <dgm:cxn modelId="{FDFD22AE-501E-4CE0-9101-B00688F2534E}" type="presParOf" srcId="{1CE68568-DE8A-48CF-9994-D116B23D93FA}" destId="{7DC30666-1029-4229-953B-2C5FB0CA43DD}" srcOrd="6" destOrd="0" presId="urn:microsoft.com/office/officeart/2005/8/layout/cycle6"/>
    <dgm:cxn modelId="{0A3A9A15-6809-49C8-BDFD-7E7BFAE828B4}" type="presParOf" srcId="{1CE68568-DE8A-48CF-9994-D116B23D93FA}" destId="{EACF600D-CF6F-4B6C-BEE0-4D62084D76B4}" srcOrd="7" destOrd="0" presId="urn:microsoft.com/office/officeart/2005/8/layout/cycle6"/>
    <dgm:cxn modelId="{A1377B0A-496D-4078-BDB9-911FC0D7D139}" type="presParOf" srcId="{1CE68568-DE8A-48CF-9994-D116B23D93FA}" destId="{E7B9FDF7-C195-4A13-B1DB-1C8A55C2F87B}" srcOrd="8" destOrd="0" presId="urn:microsoft.com/office/officeart/2005/8/layout/cycle6"/>
    <dgm:cxn modelId="{ABA68F7B-DF6C-43D0-8B32-014F3959FE15}" type="presParOf" srcId="{1CE68568-DE8A-48CF-9994-D116B23D93FA}" destId="{EAD8255C-AB9E-4980-9694-6B0A99D2603A}" srcOrd="9" destOrd="0" presId="urn:microsoft.com/office/officeart/2005/8/layout/cycle6"/>
    <dgm:cxn modelId="{72C565DD-1004-463B-974B-7153E9A44013}" type="presParOf" srcId="{1CE68568-DE8A-48CF-9994-D116B23D93FA}" destId="{F96527F4-7A7D-4A7F-A86C-5387D29B649C}" srcOrd="10" destOrd="0" presId="urn:microsoft.com/office/officeart/2005/8/layout/cycle6"/>
    <dgm:cxn modelId="{A6377FCD-C914-4220-9B43-747A449FDC45}" type="presParOf" srcId="{1CE68568-DE8A-48CF-9994-D116B23D93FA}" destId="{45330C8D-0940-4954-BB22-893AE64D861B}" srcOrd="11" destOrd="0" presId="urn:microsoft.com/office/officeart/2005/8/layout/cycle6"/>
    <dgm:cxn modelId="{9A09BD86-0CC0-4695-8000-EE37DE5E326E}" type="presParOf" srcId="{1CE68568-DE8A-48CF-9994-D116B23D93FA}" destId="{D0528B56-FAB1-418E-99DF-A9452FCDDF08}" srcOrd="12" destOrd="0" presId="urn:microsoft.com/office/officeart/2005/8/layout/cycle6"/>
    <dgm:cxn modelId="{AEF48517-C129-4440-8D9E-62E64C962414}" type="presParOf" srcId="{1CE68568-DE8A-48CF-9994-D116B23D93FA}" destId="{56B64476-9C53-4C3A-88FE-87DF7F6CEBD5}" srcOrd="13" destOrd="0" presId="urn:microsoft.com/office/officeart/2005/8/layout/cycle6"/>
    <dgm:cxn modelId="{9341E091-4569-4718-A000-DA5EF6545A8E}" type="presParOf" srcId="{1CE68568-DE8A-48CF-9994-D116B23D93FA}" destId="{DD2BD520-3579-4E31-BEFE-F4A9D0E8C8F1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3D64D5-8A9A-493E-90A0-240479B4417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IN"/>
        </a:p>
      </dgm:t>
    </dgm:pt>
    <dgm:pt modelId="{781870B2-4544-4056-8C91-FD1BD6AF609C}">
      <dgm:prSet phldrT="[Text]"/>
      <dgm:spPr/>
      <dgm:t>
        <a:bodyPr/>
        <a:lstStyle/>
        <a:p>
          <a:r>
            <a:rPr lang="en-IN" dirty="0"/>
            <a:t>Machine Learning</a:t>
          </a:r>
        </a:p>
      </dgm:t>
    </dgm:pt>
    <dgm:pt modelId="{7F40A03D-6EF3-418F-A7BE-CFC1AA966A55}" type="parTrans" cxnId="{4308F731-F0B5-428D-AB4E-E5F61A0F7155}">
      <dgm:prSet/>
      <dgm:spPr/>
      <dgm:t>
        <a:bodyPr/>
        <a:lstStyle/>
        <a:p>
          <a:endParaRPr lang="en-IN"/>
        </a:p>
      </dgm:t>
    </dgm:pt>
    <dgm:pt modelId="{ED9B7DAF-2D9D-4D71-9406-D5B2E076A52B}" type="sibTrans" cxnId="{4308F731-F0B5-428D-AB4E-E5F61A0F7155}">
      <dgm:prSet/>
      <dgm:spPr/>
      <dgm:t>
        <a:bodyPr/>
        <a:lstStyle/>
        <a:p>
          <a:endParaRPr lang="en-IN"/>
        </a:p>
      </dgm:t>
    </dgm:pt>
    <dgm:pt modelId="{52109E88-F958-4473-9898-D13561937E5D}">
      <dgm:prSet phldrT="[Text]"/>
      <dgm:spPr/>
      <dgm:t>
        <a:bodyPr/>
        <a:lstStyle/>
        <a:p>
          <a:r>
            <a:rPr lang="en-IN" dirty="0"/>
            <a:t>Supervised</a:t>
          </a:r>
        </a:p>
      </dgm:t>
    </dgm:pt>
    <dgm:pt modelId="{943EA43A-3FC8-41D3-BA80-1EA47946784F}" type="parTrans" cxnId="{1ED800E6-2719-4562-A328-969D27BD2E08}">
      <dgm:prSet/>
      <dgm:spPr/>
      <dgm:t>
        <a:bodyPr/>
        <a:lstStyle/>
        <a:p>
          <a:endParaRPr lang="en-IN"/>
        </a:p>
      </dgm:t>
    </dgm:pt>
    <dgm:pt modelId="{E86F7FD4-8328-449B-B44A-A859368F2053}" type="sibTrans" cxnId="{1ED800E6-2719-4562-A328-969D27BD2E08}">
      <dgm:prSet/>
      <dgm:spPr/>
      <dgm:t>
        <a:bodyPr/>
        <a:lstStyle/>
        <a:p>
          <a:endParaRPr lang="en-IN"/>
        </a:p>
      </dgm:t>
    </dgm:pt>
    <dgm:pt modelId="{A0A9859A-9EAF-474A-AC21-74291E58C0CC}">
      <dgm:prSet phldrT="[Text]"/>
      <dgm:spPr/>
      <dgm:t>
        <a:bodyPr/>
        <a:lstStyle/>
        <a:p>
          <a:r>
            <a:rPr lang="en-IN" dirty="0"/>
            <a:t>Unsupervised</a:t>
          </a:r>
        </a:p>
      </dgm:t>
    </dgm:pt>
    <dgm:pt modelId="{3FE226CF-51FA-433A-BFBB-CA954ED9E412}" type="parTrans" cxnId="{23E1A623-3902-4E18-A639-4CC571A89545}">
      <dgm:prSet/>
      <dgm:spPr/>
      <dgm:t>
        <a:bodyPr/>
        <a:lstStyle/>
        <a:p>
          <a:endParaRPr lang="en-IN"/>
        </a:p>
      </dgm:t>
    </dgm:pt>
    <dgm:pt modelId="{9B303351-EB5B-4482-94E2-7AA1D6E29A8B}" type="sibTrans" cxnId="{23E1A623-3902-4E18-A639-4CC571A89545}">
      <dgm:prSet/>
      <dgm:spPr/>
      <dgm:t>
        <a:bodyPr/>
        <a:lstStyle/>
        <a:p>
          <a:endParaRPr lang="en-IN"/>
        </a:p>
      </dgm:t>
    </dgm:pt>
    <dgm:pt modelId="{69C62AD5-3133-4EC4-AC1B-AA912405026E}">
      <dgm:prSet phldrT="[Text]"/>
      <dgm:spPr/>
      <dgm:t>
        <a:bodyPr/>
        <a:lstStyle/>
        <a:p>
          <a:r>
            <a:rPr lang="en-IN" dirty="0"/>
            <a:t>Reinforcement</a:t>
          </a:r>
        </a:p>
      </dgm:t>
    </dgm:pt>
    <dgm:pt modelId="{4D6B32ED-32EE-403A-85EF-8A91D5FC12BC}" type="parTrans" cxnId="{D3FB10D2-C40B-4687-A304-127B26BAF195}">
      <dgm:prSet/>
      <dgm:spPr/>
      <dgm:t>
        <a:bodyPr/>
        <a:lstStyle/>
        <a:p>
          <a:endParaRPr lang="en-IN"/>
        </a:p>
      </dgm:t>
    </dgm:pt>
    <dgm:pt modelId="{A7F9AA84-1EF2-48C1-A334-9D246109CADD}" type="sibTrans" cxnId="{D3FB10D2-C40B-4687-A304-127B26BAF195}">
      <dgm:prSet/>
      <dgm:spPr/>
      <dgm:t>
        <a:bodyPr/>
        <a:lstStyle/>
        <a:p>
          <a:endParaRPr lang="en-IN"/>
        </a:p>
      </dgm:t>
    </dgm:pt>
    <dgm:pt modelId="{309F9367-7BB8-44C4-B00E-9F729BA38C87}">
      <dgm:prSet phldrT="[Text]"/>
      <dgm:spPr/>
      <dgm:t>
        <a:bodyPr/>
        <a:lstStyle/>
        <a:p>
          <a:r>
            <a:rPr lang="en-IN" dirty="0"/>
            <a:t>Classification</a:t>
          </a:r>
        </a:p>
      </dgm:t>
    </dgm:pt>
    <dgm:pt modelId="{64C9CCC5-A27C-4E7A-9AD6-87CB1AC6ECD0}" type="parTrans" cxnId="{4A58532F-ED57-4D48-91D5-2D13203B8195}">
      <dgm:prSet/>
      <dgm:spPr/>
      <dgm:t>
        <a:bodyPr/>
        <a:lstStyle/>
        <a:p>
          <a:endParaRPr lang="en-IN"/>
        </a:p>
      </dgm:t>
    </dgm:pt>
    <dgm:pt modelId="{8C6CA6A3-18A6-4B36-A9A5-96DC1D549037}" type="sibTrans" cxnId="{4A58532F-ED57-4D48-91D5-2D13203B8195}">
      <dgm:prSet/>
      <dgm:spPr/>
      <dgm:t>
        <a:bodyPr/>
        <a:lstStyle/>
        <a:p>
          <a:endParaRPr lang="en-IN"/>
        </a:p>
      </dgm:t>
    </dgm:pt>
    <dgm:pt modelId="{B2819D9F-0E94-4AEF-ABFA-85B6289828AB}">
      <dgm:prSet phldrT="[Text]"/>
      <dgm:spPr/>
      <dgm:t>
        <a:bodyPr/>
        <a:lstStyle/>
        <a:p>
          <a:r>
            <a:rPr lang="en-IN" dirty="0"/>
            <a:t>Regression</a:t>
          </a:r>
        </a:p>
      </dgm:t>
    </dgm:pt>
    <dgm:pt modelId="{7457A0B4-8F00-452B-8A97-0875DE014FF3}" type="parTrans" cxnId="{ACB08A79-ACCC-47E4-9ACA-D6F5B434377A}">
      <dgm:prSet/>
      <dgm:spPr/>
      <dgm:t>
        <a:bodyPr/>
        <a:lstStyle/>
        <a:p>
          <a:endParaRPr lang="en-IN"/>
        </a:p>
      </dgm:t>
    </dgm:pt>
    <dgm:pt modelId="{9B4C064E-CE78-4510-ACDC-03F27351ECFE}" type="sibTrans" cxnId="{ACB08A79-ACCC-47E4-9ACA-D6F5B434377A}">
      <dgm:prSet/>
      <dgm:spPr/>
      <dgm:t>
        <a:bodyPr/>
        <a:lstStyle/>
        <a:p>
          <a:endParaRPr lang="en-IN"/>
        </a:p>
      </dgm:t>
    </dgm:pt>
    <dgm:pt modelId="{006201F2-F2EB-42DC-9B2B-5F91A8C9E5E4}">
      <dgm:prSet phldrT="[Text]"/>
      <dgm:spPr/>
      <dgm:t>
        <a:bodyPr/>
        <a:lstStyle/>
        <a:p>
          <a:r>
            <a:rPr lang="en-IN" dirty="0"/>
            <a:t>Clustering</a:t>
          </a:r>
        </a:p>
      </dgm:t>
    </dgm:pt>
    <dgm:pt modelId="{BFD126AC-E48B-4DFA-871A-62F1F5F5685D}" type="parTrans" cxnId="{58BF0E07-149E-44F5-A128-BC6CBB3B23AD}">
      <dgm:prSet/>
      <dgm:spPr/>
      <dgm:t>
        <a:bodyPr/>
        <a:lstStyle/>
        <a:p>
          <a:endParaRPr lang="en-IN"/>
        </a:p>
      </dgm:t>
    </dgm:pt>
    <dgm:pt modelId="{EBB70793-E2EF-4A2B-8F12-F087F8DB01A3}" type="sibTrans" cxnId="{58BF0E07-149E-44F5-A128-BC6CBB3B23AD}">
      <dgm:prSet/>
      <dgm:spPr/>
      <dgm:t>
        <a:bodyPr/>
        <a:lstStyle/>
        <a:p>
          <a:endParaRPr lang="en-IN"/>
        </a:p>
      </dgm:t>
    </dgm:pt>
    <dgm:pt modelId="{B75D8808-333C-4A49-8558-E551DA5A36C0}">
      <dgm:prSet phldrT="[Text]"/>
      <dgm:spPr/>
      <dgm:t>
        <a:bodyPr/>
        <a:lstStyle/>
        <a:p>
          <a:r>
            <a:rPr lang="en-IN" dirty="0"/>
            <a:t>Dimensionality Reduction</a:t>
          </a:r>
        </a:p>
      </dgm:t>
    </dgm:pt>
    <dgm:pt modelId="{F8976E9C-F191-4037-AA27-27FDC73AA94E}" type="parTrans" cxnId="{BEC9B26A-BDFD-44CD-836C-1F0E5609C447}">
      <dgm:prSet/>
      <dgm:spPr/>
      <dgm:t>
        <a:bodyPr/>
        <a:lstStyle/>
        <a:p>
          <a:endParaRPr lang="en-IN"/>
        </a:p>
      </dgm:t>
    </dgm:pt>
    <dgm:pt modelId="{1B466BF4-5130-43FF-BAA2-34B3BAF56510}" type="sibTrans" cxnId="{BEC9B26A-BDFD-44CD-836C-1F0E5609C447}">
      <dgm:prSet/>
      <dgm:spPr/>
      <dgm:t>
        <a:bodyPr/>
        <a:lstStyle/>
        <a:p>
          <a:endParaRPr lang="en-IN"/>
        </a:p>
      </dgm:t>
    </dgm:pt>
    <dgm:pt modelId="{3BC0A21E-D9EF-4E98-882E-5253EA0AEEE6}" type="pres">
      <dgm:prSet presAssocID="{313D64D5-8A9A-493E-90A0-240479B4417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D7B514-3B51-4A69-8044-8DD2CD24F287}" type="pres">
      <dgm:prSet presAssocID="{781870B2-4544-4056-8C91-FD1BD6AF609C}" presName="hierRoot1" presStyleCnt="0"/>
      <dgm:spPr/>
    </dgm:pt>
    <dgm:pt modelId="{E5451C9F-9DA3-4EFC-B604-2FB01A89F2CE}" type="pres">
      <dgm:prSet presAssocID="{781870B2-4544-4056-8C91-FD1BD6AF609C}" presName="composite" presStyleCnt="0"/>
      <dgm:spPr/>
    </dgm:pt>
    <dgm:pt modelId="{C650AB24-DEAA-4D4F-9CBA-BCD6971D215D}" type="pres">
      <dgm:prSet presAssocID="{781870B2-4544-4056-8C91-FD1BD6AF609C}" presName="background" presStyleLbl="node0" presStyleIdx="0" presStyleCnt="1"/>
      <dgm:spPr/>
    </dgm:pt>
    <dgm:pt modelId="{447A2E4B-11B0-40F6-8D7F-EAE85A4723D1}" type="pres">
      <dgm:prSet presAssocID="{781870B2-4544-4056-8C91-FD1BD6AF609C}" presName="text" presStyleLbl="fgAcc0" presStyleIdx="0" presStyleCnt="1">
        <dgm:presLayoutVars>
          <dgm:chPref val="3"/>
        </dgm:presLayoutVars>
      </dgm:prSet>
      <dgm:spPr/>
    </dgm:pt>
    <dgm:pt modelId="{E70CC03E-05B2-455F-AB20-DC7CE51A76EB}" type="pres">
      <dgm:prSet presAssocID="{781870B2-4544-4056-8C91-FD1BD6AF609C}" presName="hierChild2" presStyleCnt="0"/>
      <dgm:spPr/>
    </dgm:pt>
    <dgm:pt modelId="{B1A1FD37-ACCD-4EA5-979B-683575CA364B}" type="pres">
      <dgm:prSet presAssocID="{943EA43A-3FC8-41D3-BA80-1EA47946784F}" presName="Name10" presStyleLbl="parChTrans1D2" presStyleIdx="0" presStyleCnt="3"/>
      <dgm:spPr/>
    </dgm:pt>
    <dgm:pt modelId="{F7E6DB5C-A098-4B12-9102-959713179054}" type="pres">
      <dgm:prSet presAssocID="{52109E88-F958-4473-9898-D13561937E5D}" presName="hierRoot2" presStyleCnt="0"/>
      <dgm:spPr/>
    </dgm:pt>
    <dgm:pt modelId="{CE8437A1-71F9-4B54-BBC2-A8C0FD633BBE}" type="pres">
      <dgm:prSet presAssocID="{52109E88-F958-4473-9898-D13561937E5D}" presName="composite2" presStyleCnt="0"/>
      <dgm:spPr/>
    </dgm:pt>
    <dgm:pt modelId="{24CAB6C3-9A05-47C1-A0D8-CBB32AA7E5AA}" type="pres">
      <dgm:prSet presAssocID="{52109E88-F958-4473-9898-D13561937E5D}" presName="background2" presStyleLbl="node2" presStyleIdx="0" presStyleCnt="3"/>
      <dgm:spPr/>
    </dgm:pt>
    <dgm:pt modelId="{6D40CEF4-112D-48D8-BD7D-241889CBD429}" type="pres">
      <dgm:prSet presAssocID="{52109E88-F958-4473-9898-D13561937E5D}" presName="text2" presStyleLbl="fgAcc2" presStyleIdx="0" presStyleCnt="3">
        <dgm:presLayoutVars>
          <dgm:chPref val="3"/>
        </dgm:presLayoutVars>
      </dgm:prSet>
      <dgm:spPr/>
    </dgm:pt>
    <dgm:pt modelId="{9BCC7E76-6D48-4EBE-85FC-5D6651CA2DF0}" type="pres">
      <dgm:prSet presAssocID="{52109E88-F958-4473-9898-D13561937E5D}" presName="hierChild3" presStyleCnt="0"/>
      <dgm:spPr/>
    </dgm:pt>
    <dgm:pt modelId="{B9D6F69C-8DE7-492B-9E09-5EE8CF88B25F}" type="pres">
      <dgm:prSet presAssocID="{64C9CCC5-A27C-4E7A-9AD6-87CB1AC6ECD0}" presName="Name17" presStyleLbl="parChTrans1D3" presStyleIdx="0" presStyleCnt="4"/>
      <dgm:spPr/>
    </dgm:pt>
    <dgm:pt modelId="{9A2A1DF7-F839-4218-9567-F10A6BAE052D}" type="pres">
      <dgm:prSet presAssocID="{309F9367-7BB8-44C4-B00E-9F729BA38C87}" presName="hierRoot3" presStyleCnt="0"/>
      <dgm:spPr/>
    </dgm:pt>
    <dgm:pt modelId="{3E0862C1-2698-4956-8B58-F8CA3DC9E955}" type="pres">
      <dgm:prSet presAssocID="{309F9367-7BB8-44C4-B00E-9F729BA38C87}" presName="composite3" presStyleCnt="0"/>
      <dgm:spPr/>
    </dgm:pt>
    <dgm:pt modelId="{ED1C92CC-7ABF-4BAB-9386-B8C938113C5D}" type="pres">
      <dgm:prSet presAssocID="{309F9367-7BB8-44C4-B00E-9F729BA38C87}" presName="background3" presStyleLbl="node3" presStyleIdx="0" presStyleCnt="4"/>
      <dgm:spPr/>
    </dgm:pt>
    <dgm:pt modelId="{3BE58D98-EB84-4942-80EF-11F73E3976AF}" type="pres">
      <dgm:prSet presAssocID="{309F9367-7BB8-44C4-B00E-9F729BA38C87}" presName="text3" presStyleLbl="fgAcc3" presStyleIdx="0" presStyleCnt="4">
        <dgm:presLayoutVars>
          <dgm:chPref val="3"/>
        </dgm:presLayoutVars>
      </dgm:prSet>
      <dgm:spPr/>
    </dgm:pt>
    <dgm:pt modelId="{24ED5718-ACEA-4AB4-96D0-FFEDCF81D66B}" type="pres">
      <dgm:prSet presAssocID="{309F9367-7BB8-44C4-B00E-9F729BA38C87}" presName="hierChild4" presStyleCnt="0"/>
      <dgm:spPr/>
    </dgm:pt>
    <dgm:pt modelId="{AC60D8E8-BFC9-4092-A7A7-D782A56D440D}" type="pres">
      <dgm:prSet presAssocID="{7457A0B4-8F00-452B-8A97-0875DE014FF3}" presName="Name17" presStyleLbl="parChTrans1D3" presStyleIdx="1" presStyleCnt="4"/>
      <dgm:spPr/>
    </dgm:pt>
    <dgm:pt modelId="{A6677CDD-312C-4FC8-8000-8F496330C68E}" type="pres">
      <dgm:prSet presAssocID="{B2819D9F-0E94-4AEF-ABFA-85B6289828AB}" presName="hierRoot3" presStyleCnt="0"/>
      <dgm:spPr/>
    </dgm:pt>
    <dgm:pt modelId="{F4400A65-D241-48DA-BE7D-414DBD69DF1D}" type="pres">
      <dgm:prSet presAssocID="{B2819D9F-0E94-4AEF-ABFA-85B6289828AB}" presName="composite3" presStyleCnt="0"/>
      <dgm:spPr/>
    </dgm:pt>
    <dgm:pt modelId="{D1808B77-4C79-4C95-AF97-AAC2F07BB46C}" type="pres">
      <dgm:prSet presAssocID="{B2819D9F-0E94-4AEF-ABFA-85B6289828AB}" presName="background3" presStyleLbl="node3" presStyleIdx="1" presStyleCnt="4"/>
      <dgm:spPr/>
    </dgm:pt>
    <dgm:pt modelId="{2E6C3F8A-36E0-4471-B393-2FC0786628EF}" type="pres">
      <dgm:prSet presAssocID="{B2819D9F-0E94-4AEF-ABFA-85B6289828AB}" presName="text3" presStyleLbl="fgAcc3" presStyleIdx="1" presStyleCnt="4">
        <dgm:presLayoutVars>
          <dgm:chPref val="3"/>
        </dgm:presLayoutVars>
      </dgm:prSet>
      <dgm:spPr/>
    </dgm:pt>
    <dgm:pt modelId="{268D038B-EC35-4CAA-AC8A-DA481765B06F}" type="pres">
      <dgm:prSet presAssocID="{B2819D9F-0E94-4AEF-ABFA-85B6289828AB}" presName="hierChild4" presStyleCnt="0"/>
      <dgm:spPr/>
    </dgm:pt>
    <dgm:pt modelId="{D992407F-8ACA-4402-9DB5-6F9EABBADCF3}" type="pres">
      <dgm:prSet presAssocID="{3FE226CF-51FA-433A-BFBB-CA954ED9E412}" presName="Name10" presStyleLbl="parChTrans1D2" presStyleIdx="1" presStyleCnt="3"/>
      <dgm:spPr/>
    </dgm:pt>
    <dgm:pt modelId="{DE5CEEF5-EB8D-4937-9EAD-A346BF4C64A3}" type="pres">
      <dgm:prSet presAssocID="{A0A9859A-9EAF-474A-AC21-74291E58C0CC}" presName="hierRoot2" presStyleCnt="0"/>
      <dgm:spPr/>
    </dgm:pt>
    <dgm:pt modelId="{1772F378-BE54-4DDC-9F90-557B8EF19B12}" type="pres">
      <dgm:prSet presAssocID="{A0A9859A-9EAF-474A-AC21-74291E58C0CC}" presName="composite2" presStyleCnt="0"/>
      <dgm:spPr/>
    </dgm:pt>
    <dgm:pt modelId="{FADD5B9C-8D83-4771-873D-A58E243E6C50}" type="pres">
      <dgm:prSet presAssocID="{A0A9859A-9EAF-474A-AC21-74291E58C0CC}" presName="background2" presStyleLbl="node2" presStyleIdx="1" presStyleCnt="3"/>
      <dgm:spPr/>
    </dgm:pt>
    <dgm:pt modelId="{1F7355F3-DF42-4B32-9C97-6448E2681D53}" type="pres">
      <dgm:prSet presAssocID="{A0A9859A-9EAF-474A-AC21-74291E58C0CC}" presName="text2" presStyleLbl="fgAcc2" presStyleIdx="1" presStyleCnt="3">
        <dgm:presLayoutVars>
          <dgm:chPref val="3"/>
        </dgm:presLayoutVars>
      </dgm:prSet>
      <dgm:spPr/>
    </dgm:pt>
    <dgm:pt modelId="{6B605421-553C-4F35-8919-B7B3904BC8FE}" type="pres">
      <dgm:prSet presAssocID="{A0A9859A-9EAF-474A-AC21-74291E58C0CC}" presName="hierChild3" presStyleCnt="0"/>
      <dgm:spPr/>
    </dgm:pt>
    <dgm:pt modelId="{7F89B03C-AA6E-4840-B7CE-04BAA3442C2E}" type="pres">
      <dgm:prSet presAssocID="{BFD126AC-E48B-4DFA-871A-62F1F5F5685D}" presName="Name17" presStyleLbl="parChTrans1D3" presStyleIdx="2" presStyleCnt="4"/>
      <dgm:spPr/>
    </dgm:pt>
    <dgm:pt modelId="{2C9EB297-2E3E-421F-9A79-041DAF5A2C58}" type="pres">
      <dgm:prSet presAssocID="{006201F2-F2EB-42DC-9B2B-5F91A8C9E5E4}" presName="hierRoot3" presStyleCnt="0"/>
      <dgm:spPr/>
    </dgm:pt>
    <dgm:pt modelId="{86E324D0-D156-426E-95C9-279617EF32D7}" type="pres">
      <dgm:prSet presAssocID="{006201F2-F2EB-42DC-9B2B-5F91A8C9E5E4}" presName="composite3" presStyleCnt="0"/>
      <dgm:spPr/>
    </dgm:pt>
    <dgm:pt modelId="{E6C70C2A-5700-48B6-B6AA-475913B4E613}" type="pres">
      <dgm:prSet presAssocID="{006201F2-F2EB-42DC-9B2B-5F91A8C9E5E4}" presName="background3" presStyleLbl="node3" presStyleIdx="2" presStyleCnt="4"/>
      <dgm:spPr/>
    </dgm:pt>
    <dgm:pt modelId="{A256E51A-DF9D-4510-BFDF-F16270845E95}" type="pres">
      <dgm:prSet presAssocID="{006201F2-F2EB-42DC-9B2B-5F91A8C9E5E4}" presName="text3" presStyleLbl="fgAcc3" presStyleIdx="2" presStyleCnt="4">
        <dgm:presLayoutVars>
          <dgm:chPref val="3"/>
        </dgm:presLayoutVars>
      </dgm:prSet>
      <dgm:spPr/>
    </dgm:pt>
    <dgm:pt modelId="{B20BF6EE-6D77-4048-AD74-79FD3130F3DB}" type="pres">
      <dgm:prSet presAssocID="{006201F2-F2EB-42DC-9B2B-5F91A8C9E5E4}" presName="hierChild4" presStyleCnt="0"/>
      <dgm:spPr/>
    </dgm:pt>
    <dgm:pt modelId="{C4256E0C-8E67-4168-8D44-5CCEBD8F6D9C}" type="pres">
      <dgm:prSet presAssocID="{F8976E9C-F191-4037-AA27-27FDC73AA94E}" presName="Name17" presStyleLbl="parChTrans1D3" presStyleIdx="3" presStyleCnt="4"/>
      <dgm:spPr/>
    </dgm:pt>
    <dgm:pt modelId="{46206C77-C896-4CE4-88C7-65E27B9FE886}" type="pres">
      <dgm:prSet presAssocID="{B75D8808-333C-4A49-8558-E551DA5A36C0}" presName="hierRoot3" presStyleCnt="0"/>
      <dgm:spPr/>
    </dgm:pt>
    <dgm:pt modelId="{F954353B-9FD0-47D8-B789-39FD086CCD78}" type="pres">
      <dgm:prSet presAssocID="{B75D8808-333C-4A49-8558-E551DA5A36C0}" presName="composite3" presStyleCnt="0"/>
      <dgm:spPr/>
    </dgm:pt>
    <dgm:pt modelId="{6D1FE449-6463-48D4-A507-551D95A5EAE1}" type="pres">
      <dgm:prSet presAssocID="{B75D8808-333C-4A49-8558-E551DA5A36C0}" presName="background3" presStyleLbl="node3" presStyleIdx="3" presStyleCnt="4"/>
      <dgm:spPr/>
    </dgm:pt>
    <dgm:pt modelId="{D2BA3E2B-EC7F-45A4-99A7-1E6EF0EF87F8}" type="pres">
      <dgm:prSet presAssocID="{B75D8808-333C-4A49-8558-E551DA5A36C0}" presName="text3" presStyleLbl="fgAcc3" presStyleIdx="3" presStyleCnt="4">
        <dgm:presLayoutVars>
          <dgm:chPref val="3"/>
        </dgm:presLayoutVars>
      </dgm:prSet>
      <dgm:spPr/>
    </dgm:pt>
    <dgm:pt modelId="{D2B1AF24-E8C4-49EB-80BE-041C35048B82}" type="pres">
      <dgm:prSet presAssocID="{B75D8808-333C-4A49-8558-E551DA5A36C0}" presName="hierChild4" presStyleCnt="0"/>
      <dgm:spPr/>
    </dgm:pt>
    <dgm:pt modelId="{BB18630F-1A7C-481D-BC34-0D7EBE2BC155}" type="pres">
      <dgm:prSet presAssocID="{4D6B32ED-32EE-403A-85EF-8A91D5FC12BC}" presName="Name10" presStyleLbl="parChTrans1D2" presStyleIdx="2" presStyleCnt="3"/>
      <dgm:spPr/>
    </dgm:pt>
    <dgm:pt modelId="{299D00B4-A829-4A77-9FC5-C368B7B5F86D}" type="pres">
      <dgm:prSet presAssocID="{69C62AD5-3133-4EC4-AC1B-AA912405026E}" presName="hierRoot2" presStyleCnt="0"/>
      <dgm:spPr/>
    </dgm:pt>
    <dgm:pt modelId="{22F54B10-5B67-467C-B060-8C5425DC4E84}" type="pres">
      <dgm:prSet presAssocID="{69C62AD5-3133-4EC4-AC1B-AA912405026E}" presName="composite2" presStyleCnt="0"/>
      <dgm:spPr/>
    </dgm:pt>
    <dgm:pt modelId="{13330260-CB7F-494A-AD40-6F9AA7E4CE4E}" type="pres">
      <dgm:prSet presAssocID="{69C62AD5-3133-4EC4-AC1B-AA912405026E}" presName="background2" presStyleLbl="node2" presStyleIdx="2" presStyleCnt="3"/>
      <dgm:spPr/>
    </dgm:pt>
    <dgm:pt modelId="{56DF2218-5494-48B8-BF86-F8677355A980}" type="pres">
      <dgm:prSet presAssocID="{69C62AD5-3133-4EC4-AC1B-AA912405026E}" presName="text2" presStyleLbl="fgAcc2" presStyleIdx="2" presStyleCnt="3">
        <dgm:presLayoutVars>
          <dgm:chPref val="3"/>
        </dgm:presLayoutVars>
      </dgm:prSet>
      <dgm:spPr/>
    </dgm:pt>
    <dgm:pt modelId="{B850921C-7999-4F68-9972-C4D5ECA40B81}" type="pres">
      <dgm:prSet presAssocID="{69C62AD5-3133-4EC4-AC1B-AA912405026E}" presName="hierChild3" presStyleCnt="0"/>
      <dgm:spPr/>
    </dgm:pt>
  </dgm:ptLst>
  <dgm:cxnLst>
    <dgm:cxn modelId="{58BF0E07-149E-44F5-A128-BC6CBB3B23AD}" srcId="{A0A9859A-9EAF-474A-AC21-74291E58C0CC}" destId="{006201F2-F2EB-42DC-9B2B-5F91A8C9E5E4}" srcOrd="0" destOrd="0" parTransId="{BFD126AC-E48B-4DFA-871A-62F1F5F5685D}" sibTransId="{EBB70793-E2EF-4A2B-8F12-F087F8DB01A3}"/>
    <dgm:cxn modelId="{84137E14-5476-44BC-A92F-E0846DF9A499}" type="presOf" srcId="{A0A9859A-9EAF-474A-AC21-74291E58C0CC}" destId="{1F7355F3-DF42-4B32-9C97-6448E2681D53}" srcOrd="0" destOrd="0" presId="urn:microsoft.com/office/officeart/2005/8/layout/hierarchy1"/>
    <dgm:cxn modelId="{EEBC631A-84FB-404D-ABF6-23F5B225E6CC}" type="presOf" srcId="{BFD126AC-E48B-4DFA-871A-62F1F5F5685D}" destId="{7F89B03C-AA6E-4840-B7CE-04BAA3442C2E}" srcOrd="0" destOrd="0" presId="urn:microsoft.com/office/officeart/2005/8/layout/hierarchy1"/>
    <dgm:cxn modelId="{51798F23-7006-459D-8C6F-4BA3C2B490FE}" type="presOf" srcId="{309F9367-7BB8-44C4-B00E-9F729BA38C87}" destId="{3BE58D98-EB84-4942-80EF-11F73E3976AF}" srcOrd="0" destOrd="0" presId="urn:microsoft.com/office/officeart/2005/8/layout/hierarchy1"/>
    <dgm:cxn modelId="{23E1A623-3902-4E18-A639-4CC571A89545}" srcId="{781870B2-4544-4056-8C91-FD1BD6AF609C}" destId="{A0A9859A-9EAF-474A-AC21-74291E58C0CC}" srcOrd="1" destOrd="0" parTransId="{3FE226CF-51FA-433A-BFBB-CA954ED9E412}" sibTransId="{9B303351-EB5B-4482-94E2-7AA1D6E29A8B}"/>
    <dgm:cxn modelId="{8B261C24-1B63-478D-9D5C-501A34796E8B}" type="presOf" srcId="{7457A0B4-8F00-452B-8A97-0875DE014FF3}" destId="{AC60D8E8-BFC9-4092-A7A7-D782A56D440D}" srcOrd="0" destOrd="0" presId="urn:microsoft.com/office/officeart/2005/8/layout/hierarchy1"/>
    <dgm:cxn modelId="{4A58532F-ED57-4D48-91D5-2D13203B8195}" srcId="{52109E88-F958-4473-9898-D13561937E5D}" destId="{309F9367-7BB8-44C4-B00E-9F729BA38C87}" srcOrd="0" destOrd="0" parTransId="{64C9CCC5-A27C-4E7A-9AD6-87CB1AC6ECD0}" sibTransId="{8C6CA6A3-18A6-4B36-A9A5-96DC1D549037}"/>
    <dgm:cxn modelId="{4308F731-F0B5-428D-AB4E-E5F61A0F7155}" srcId="{313D64D5-8A9A-493E-90A0-240479B44176}" destId="{781870B2-4544-4056-8C91-FD1BD6AF609C}" srcOrd="0" destOrd="0" parTransId="{7F40A03D-6EF3-418F-A7BE-CFC1AA966A55}" sibTransId="{ED9B7DAF-2D9D-4D71-9406-D5B2E076A52B}"/>
    <dgm:cxn modelId="{3DD3A333-C6CD-4C51-8623-8233674B555C}" type="presOf" srcId="{B75D8808-333C-4A49-8558-E551DA5A36C0}" destId="{D2BA3E2B-EC7F-45A4-99A7-1E6EF0EF87F8}" srcOrd="0" destOrd="0" presId="urn:microsoft.com/office/officeart/2005/8/layout/hierarchy1"/>
    <dgm:cxn modelId="{3827BA41-BD0F-425F-9A4C-9AC6207E3653}" type="presOf" srcId="{69C62AD5-3133-4EC4-AC1B-AA912405026E}" destId="{56DF2218-5494-48B8-BF86-F8677355A980}" srcOrd="0" destOrd="0" presId="urn:microsoft.com/office/officeart/2005/8/layout/hierarchy1"/>
    <dgm:cxn modelId="{BEC9B26A-BDFD-44CD-836C-1F0E5609C447}" srcId="{A0A9859A-9EAF-474A-AC21-74291E58C0CC}" destId="{B75D8808-333C-4A49-8558-E551DA5A36C0}" srcOrd="1" destOrd="0" parTransId="{F8976E9C-F191-4037-AA27-27FDC73AA94E}" sibTransId="{1B466BF4-5130-43FF-BAA2-34B3BAF56510}"/>
    <dgm:cxn modelId="{2719866E-D2AC-404F-971D-08DB6ED067EF}" type="presOf" srcId="{F8976E9C-F191-4037-AA27-27FDC73AA94E}" destId="{C4256E0C-8E67-4168-8D44-5CCEBD8F6D9C}" srcOrd="0" destOrd="0" presId="urn:microsoft.com/office/officeart/2005/8/layout/hierarchy1"/>
    <dgm:cxn modelId="{25720E53-D7D8-47A4-B70A-51318E9C58BC}" type="presOf" srcId="{943EA43A-3FC8-41D3-BA80-1EA47946784F}" destId="{B1A1FD37-ACCD-4EA5-979B-683575CA364B}" srcOrd="0" destOrd="0" presId="urn:microsoft.com/office/officeart/2005/8/layout/hierarchy1"/>
    <dgm:cxn modelId="{ACB08A79-ACCC-47E4-9ACA-D6F5B434377A}" srcId="{52109E88-F958-4473-9898-D13561937E5D}" destId="{B2819D9F-0E94-4AEF-ABFA-85B6289828AB}" srcOrd="1" destOrd="0" parTransId="{7457A0B4-8F00-452B-8A97-0875DE014FF3}" sibTransId="{9B4C064E-CE78-4510-ACDC-03F27351ECFE}"/>
    <dgm:cxn modelId="{E52DC283-F528-4585-A25F-B4D34D1DDC86}" type="presOf" srcId="{52109E88-F958-4473-9898-D13561937E5D}" destId="{6D40CEF4-112D-48D8-BD7D-241889CBD429}" srcOrd="0" destOrd="0" presId="urn:microsoft.com/office/officeart/2005/8/layout/hierarchy1"/>
    <dgm:cxn modelId="{D5498F8D-69F7-4C60-B85E-F096D4004F39}" type="presOf" srcId="{006201F2-F2EB-42DC-9B2B-5F91A8C9E5E4}" destId="{A256E51A-DF9D-4510-BFDF-F16270845E95}" srcOrd="0" destOrd="0" presId="urn:microsoft.com/office/officeart/2005/8/layout/hierarchy1"/>
    <dgm:cxn modelId="{CC8B1D9D-3CA6-4DAE-8DE0-B72396F1E2CD}" type="presOf" srcId="{3FE226CF-51FA-433A-BFBB-CA954ED9E412}" destId="{D992407F-8ACA-4402-9DB5-6F9EABBADCF3}" srcOrd="0" destOrd="0" presId="urn:microsoft.com/office/officeart/2005/8/layout/hierarchy1"/>
    <dgm:cxn modelId="{8EA5CCA4-3404-403E-AA62-FA4F86DDCBBC}" type="presOf" srcId="{4D6B32ED-32EE-403A-85EF-8A91D5FC12BC}" destId="{BB18630F-1A7C-481D-BC34-0D7EBE2BC155}" srcOrd="0" destOrd="0" presId="urn:microsoft.com/office/officeart/2005/8/layout/hierarchy1"/>
    <dgm:cxn modelId="{D3FB10D2-C40B-4687-A304-127B26BAF195}" srcId="{781870B2-4544-4056-8C91-FD1BD6AF609C}" destId="{69C62AD5-3133-4EC4-AC1B-AA912405026E}" srcOrd="2" destOrd="0" parTransId="{4D6B32ED-32EE-403A-85EF-8A91D5FC12BC}" sibTransId="{A7F9AA84-1EF2-48C1-A334-9D246109CADD}"/>
    <dgm:cxn modelId="{D75E75D2-0BCE-4A84-AEC7-628F22B8CB06}" type="presOf" srcId="{64C9CCC5-A27C-4E7A-9AD6-87CB1AC6ECD0}" destId="{B9D6F69C-8DE7-492B-9E09-5EE8CF88B25F}" srcOrd="0" destOrd="0" presId="urn:microsoft.com/office/officeart/2005/8/layout/hierarchy1"/>
    <dgm:cxn modelId="{1ED800E6-2719-4562-A328-969D27BD2E08}" srcId="{781870B2-4544-4056-8C91-FD1BD6AF609C}" destId="{52109E88-F958-4473-9898-D13561937E5D}" srcOrd="0" destOrd="0" parTransId="{943EA43A-3FC8-41D3-BA80-1EA47946784F}" sibTransId="{E86F7FD4-8328-449B-B44A-A859368F2053}"/>
    <dgm:cxn modelId="{806399E8-6A30-46E3-886C-774370D91140}" type="presOf" srcId="{313D64D5-8A9A-493E-90A0-240479B44176}" destId="{3BC0A21E-D9EF-4E98-882E-5253EA0AEEE6}" srcOrd="0" destOrd="0" presId="urn:microsoft.com/office/officeart/2005/8/layout/hierarchy1"/>
    <dgm:cxn modelId="{663452ED-C987-4131-A100-CC3058F18836}" type="presOf" srcId="{781870B2-4544-4056-8C91-FD1BD6AF609C}" destId="{447A2E4B-11B0-40F6-8D7F-EAE85A4723D1}" srcOrd="0" destOrd="0" presId="urn:microsoft.com/office/officeart/2005/8/layout/hierarchy1"/>
    <dgm:cxn modelId="{481EFDFD-1456-4F04-B664-B5FA544ECCE4}" type="presOf" srcId="{B2819D9F-0E94-4AEF-ABFA-85B6289828AB}" destId="{2E6C3F8A-36E0-4471-B393-2FC0786628EF}" srcOrd="0" destOrd="0" presId="urn:microsoft.com/office/officeart/2005/8/layout/hierarchy1"/>
    <dgm:cxn modelId="{78E0A22B-BC9C-4E5E-87AF-C476C474BCDD}" type="presParOf" srcId="{3BC0A21E-D9EF-4E98-882E-5253EA0AEEE6}" destId="{0DD7B514-3B51-4A69-8044-8DD2CD24F287}" srcOrd="0" destOrd="0" presId="urn:microsoft.com/office/officeart/2005/8/layout/hierarchy1"/>
    <dgm:cxn modelId="{074FCCB9-7387-4A1F-89F0-0D6861BBEBE5}" type="presParOf" srcId="{0DD7B514-3B51-4A69-8044-8DD2CD24F287}" destId="{E5451C9F-9DA3-4EFC-B604-2FB01A89F2CE}" srcOrd="0" destOrd="0" presId="urn:microsoft.com/office/officeart/2005/8/layout/hierarchy1"/>
    <dgm:cxn modelId="{1120DAFC-515D-4AEA-A35D-8A8870F4B739}" type="presParOf" srcId="{E5451C9F-9DA3-4EFC-B604-2FB01A89F2CE}" destId="{C650AB24-DEAA-4D4F-9CBA-BCD6971D215D}" srcOrd="0" destOrd="0" presId="urn:microsoft.com/office/officeart/2005/8/layout/hierarchy1"/>
    <dgm:cxn modelId="{A3F90B85-DCA5-4C35-A18E-D67F4983E175}" type="presParOf" srcId="{E5451C9F-9DA3-4EFC-B604-2FB01A89F2CE}" destId="{447A2E4B-11B0-40F6-8D7F-EAE85A4723D1}" srcOrd="1" destOrd="0" presId="urn:microsoft.com/office/officeart/2005/8/layout/hierarchy1"/>
    <dgm:cxn modelId="{488C56D7-62DE-40F4-A215-5FB1CE55F76E}" type="presParOf" srcId="{0DD7B514-3B51-4A69-8044-8DD2CD24F287}" destId="{E70CC03E-05B2-455F-AB20-DC7CE51A76EB}" srcOrd="1" destOrd="0" presId="urn:microsoft.com/office/officeart/2005/8/layout/hierarchy1"/>
    <dgm:cxn modelId="{5C8ACA97-1BD2-4DBE-AAA3-48B8D8388874}" type="presParOf" srcId="{E70CC03E-05B2-455F-AB20-DC7CE51A76EB}" destId="{B1A1FD37-ACCD-4EA5-979B-683575CA364B}" srcOrd="0" destOrd="0" presId="urn:microsoft.com/office/officeart/2005/8/layout/hierarchy1"/>
    <dgm:cxn modelId="{F285D91C-B0D5-4883-BC61-C3609D4DF32D}" type="presParOf" srcId="{E70CC03E-05B2-455F-AB20-DC7CE51A76EB}" destId="{F7E6DB5C-A098-4B12-9102-959713179054}" srcOrd="1" destOrd="0" presId="urn:microsoft.com/office/officeart/2005/8/layout/hierarchy1"/>
    <dgm:cxn modelId="{C38B3FBB-CBA4-4A06-AA72-7A476D62ED38}" type="presParOf" srcId="{F7E6DB5C-A098-4B12-9102-959713179054}" destId="{CE8437A1-71F9-4B54-BBC2-A8C0FD633BBE}" srcOrd="0" destOrd="0" presId="urn:microsoft.com/office/officeart/2005/8/layout/hierarchy1"/>
    <dgm:cxn modelId="{91718A9D-87AF-444C-8EC5-4F250D5D4121}" type="presParOf" srcId="{CE8437A1-71F9-4B54-BBC2-A8C0FD633BBE}" destId="{24CAB6C3-9A05-47C1-A0D8-CBB32AA7E5AA}" srcOrd="0" destOrd="0" presId="urn:microsoft.com/office/officeart/2005/8/layout/hierarchy1"/>
    <dgm:cxn modelId="{439619F4-AA7A-45B5-90FF-EEEC22EE6E68}" type="presParOf" srcId="{CE8437A1-71F9-4B54-BBC2-A8C0FD633BBE}" destId="{6D40CEF4-112D-48D8-BD7D-241889CBD429}" srcOrd="1" destOrd="0" presId="urn:microsoft.com/office/officeart/2005/8/layout/hierarchy1"/>
    <dgm:cxn modelId="{5D72DB96-DAC6-4076-B418-9E712D5B41B2}" type="presParOf" srcId="{F7E6DB5C-A098-4B12-9102-959713179054}" destId="{9BCC7E76-6D48-4EBE-85FC-5D6651CA2DF0}" srcOrd="1" destOrd="0" presId="urn:microsoft.com/office/officeart/2005/8/layout/hierarchy1"/>
    <dgm:cxn modelId="{94FF5B7F-40B1-4A01-ABF3-23D3B5E36C9A}" type="presParOf" srcId="{9BCC7E76-6D48-4EBE-85FC-5D6651CA2DF0}" destId="{B9D6F69C-8DE7-492B-9E09-5EE8CF88B25F}" srcOrd="0" destOrd="0" presId="urn:microsoft.com/office/officeart/2005/8/layout/hierarchy1"/>
    <dgm:cxn modelId="{97B90354-B943-4401-B8A1-D1B0217F2947}" type="presParOf" srcId="{9BCC7E76-6D48-4EBE-85FC-5D6651CA2DF0}" destId="{9A2A1DF7-F839-4218-9567-F10A6BAE052D}" srcOrd="1" destOrd="0" presId="urn:microsoft.com/office/officeart/2005/8/layout/hierarchy1"/>
    <dgm:cxn modelId="{E1553F2D-B124-4D0E-910D-CD10A3FB8532}" type="presParOf" srcId="{9A2A1DF7-F839-4218-9567-F10A6BAE052D}" destId="{3E0862C1-2698-4956-8B58-F8CA3DC9E955}" srcOrd="0" destOrd="0" presId="urn:microsoft.com/office/officeart/2005/8/layout/hierarchy1"/>
    <dgm:cxn modelId="{44607C23-BDA9-4683-9B97-1520871045FA}" type="presParOf" srcId="{3E0862C1-2698-4956-8B58-F8CA3DC9E955}" destId="{ED1C92CC-7ABF-4BAB-9386-B8C938113C5D}" srcOrd="0" destOrd="0" presId="urn:microsoft.com/office/officeart/2005/8/layout/hierarchy1"/>
    <dgm:cxn modelId="{EEB2F09C-93A1-4DEB-84AA-3335DC797817}" type="presParOf" srcId="{3E0862C1-2698-4956-8B58-F8CA3DC9E955}" destId="{3BE58D98-EB84-4942-80EF-11F73E3976AF}" srcOrd="1" destOrd="0" presId="urn:microsoft.com/office/officeart/2005/8/layout/hierarchy1"/>
    <dgm:cxn modelId="{68E99C4B-4932-4166-B5F3-268FF242EFCD}" type="presParOf" srcId="{9A2A1DF7-F839-4218-9567-F10A6BAE052D}" destId="{24ED5718-ACEA-4AB4-96D0-FFEDCF81D66B}" srcOrd="1" destOrd="0" presId="urn:microsoft.com/office/officeart/2005/8/layout/hierarchy1"/>
    <dgm:cxn modelId="{60CAF578-46B7-4FC8-98AA-CDBF13B8EB99}" type="presParOf" srcId="{9BCC7E76-6D48-4EBE-85FC-5D6651CA2DF0}" destId="{AC60D8E8-BFC9-4092-A7A7-D782A56D440D}" srcOrd="2" destOrd="0" presId="urn:microsoft.com/office/officeart/2005/8/layout/hierarchy1"/>
    <dgm:cxn modelId="{F0BE1972-866C-4E92-AE80-AC70CE63C3EF}" type="presParOf" srcId="{9BCC7E76-6D48-4EBE-85FC-5D6651CA2DF0}" destId="{A6677CDD-312C-4FC8-8000-8F496330C68E}" srcOrd="3" destOrd="0" presId="urn:microsoft.com/office/officeart/2005/8/layout/hierarchy1"/>
    <dgm:cxn modelId="{733D2357-46A8-4C85-9908-15AFB78AE23D}" type="presParOf" srcId="{A6677CDD-312C-4FC8-8000-8F496330C68E}" destId="{F4400A65-D241-48DA-BE7D-414DBD69DF1D}" srcOrd="0" destOrd="0" presId="urn:microsoft.com/office/officeart/2005/8/layout/hierarchy1"/>
    <dgm:cxn modelId="{083F6B13-0784-43D8-8349-D0FC451B9D39}" type="presParOf" srcId="{F4400A65-D241-48DA-BE7D-414DBD69DF1D}" destId="{D1808B77-4C79-4C95-AF97-AAC2F07BB46C}" srcOrd="0" destOrd="0" presId="urn:microsoft.com/office/officeart/2005/8/layout/hierarchy1"/>
    <dgm:cxn modelId="{76B2F80E-1B91-41CF-89A0-9654DC12E780}" type="presParOf" srcId="{F4400A65-D241-48DA-BE7D-414DBD69DF1D}" destId="{2E6C3F8A-36E0-4471-B393-2FC0786628EF}" srcOrd="1" destOrd="0" presId="urn:microsoft.com/office/officeart/2005/8/layout/hierarchy1"/>
    <dgm:cxn modelId="{27BA9F72-243A-491D-B5FA-B34383CB1136}" type="presParOf" srcId="{A6677CDD-312C-4FC8-8000-8F496330C68E}" destId="{268D038B-EC35-4CAA-AC8A-DA481765B06F}" srcOrd="1" destOrd="0" presId="urn:microsoft.com/office/officeart/2005/8/layout/hierarchy1"/>
    <dgm:cxn modelId="{982E726A-73FE-4FCF-AC47-DB0F6579B0CA}" type="presParOf" srcId="{E70CC03E-05B2-455F-AB20-DC7CE51A76EB}" destId="{D992407F-8ACA-4402-9DB5-6F9EABBADCF3}" srcOrd="2" destOrd="0" presId="urn:microsoft.com/office/officeart/2005/8/layout/hierarchy1"/>
    <dgm:cxn modelId="{442F82D6-536D-486D-BA80-F5111300E695}" type="presParOf" srcId="{E70CC03E-05B2-455F-AB20-DC7CE51A76EB}" destId="{DE5CEEF5-EB8D-4937-9EAD-A346BF4C64A3}" srcOrd="3" destOrd="0" presId="urn:microsoft.com/office/officeart/2005/8/layout/hierarchy1"/>
    <dgm:cxn modelId="{5D205797-9A6B-423C-ABE1-FC1B6181B5E9}" type="presParOf" srcId="{DE5CEEF5-EB8D-4937-9EAD-A346BF4C64A3}" destId="{1772F378-BE54-4DDC-9F90-557B8EF19B12}" srcOrd="0" destOrd="0" presId="urn:microsoft.com/office/officeart/2005/8/layout/hierarchy1"/>
    <dgm:cxn modelId="{6CAD218E-33AC-4CED-A4F0-055A75A4B7B6}" type="presParOf" srcId="{1772F378-BE54-4DDC-9F90-557B8EF19B12}" destId="{FADD5B9C-8D83-4771-873D-A58E243E6C50}" srcOrd="0" destOrd="0" presId="urn:microsoft.com/office/officeart/2005/8/layout/hierarchy1"/>
    <dgm:cxn modelId="{63E17AC4-8F92-476C-8E45-4E524A0D54BC}" type="presParOf" srcId="{1772F378-BE54-4DDC-9F90-557B8EF19B12}" destId="{1F7355F3-DF42-4B32-9C97-6448E2681D53}" srcOrd="1" destOrd="0" presId="urn:microsoft.com/office/officeart/2005/8/layout/hierarchy1"/>
    <dgm:cxn modelId="{49B129C4-9941-4539-8E78-36A3FF04FC77}" type="presParOf" srcId="{DE5CEEF5-EB8D-4937-9EAD-A346BF4C64A3}" destId="{6B605421-553C-4F35-8919-B7B3904BC8FE}" srcOrd="1" destOrd="0" presId="urn:microsoft.com/office/officeart/2005/8/layout/hierarchy1"/>
    <dgm:cxn modelId="{55DAC7DD-7613-4C63-B43A-574AF6C9BFE2}" type="presParOf" srcId="{6B605421-553C-4F35-8919-B7B3904BC8FE}" destId="{7F89B03C-AA6E-4840-B7CE-04BAA3442C2E}" srcOrd="0" destOrd="0" presId="urn:microsoft.com/office/officeart/2005/8/layout/hierarchy1"/>
    <dgm:cxn modelId="{155AE867-744B-46F5-97DF-D58D1D4B8CEC}" type="presParOf" srcId="{6B605421-553C-4F35-8919-B7B3904BC8FE}" destId="{2C9EB297-2E3E-421F-9A79-041DAF5A2C58}" srcOrd="1" destOrd="0" presId="urn:microsoft.com/office/officeart/2005/8/layout/hierarchy1"/>
    <dgm:cxn modelId="{F0CAF56E-AF7F-4A9A-92EB-398F8C6F1997}" type="presParOf" srcId="{2C9EB297-2E3E-421F-9A79-041DAF5A2C58}" destId="{86E324D0-D156-426E-95C9-279617EF32D7}" srcOrd="0" destOrd="0" presId="urn:microsoft.com/office/officeart/2005/8/layout/hierarchy1"/>
    <dgm:cxn modelId="{4E77929C-F6E8-46EB-97EA-E8306D5271CD}" type="presParOf" srcId="{86E324D0-D156-426E-95C9-279617EF32D7}" destId="{E6C70C2A-5700-48B6-B6AA-475913B4E613}" srcOrd="0" destOrd="0" presId="urn:microsoft.com/office/officeart/2005/8/layout/hierarchy1"/>
    <dgm:cxn modelId="{DF8C41B2-47CE-4965-A49F-F0BA8CF1D24A}" type="presParOf" srcId="{86E324D0-D156-426E-95C9-279617EF32D7}" destId="{A256E51A-DF9D-4510-BFDF-F16270845E95}" srcOrd="1" destOrd="0" presId="urn:microsoft.com/office/officeart/2005/8/layout/hierarchy1"/>
    <dgm:cxn modelId="{6CC6F49A-559D-48DC-A288-16AB3A56F5F0}" type="presParOf" srcId="{2C9EB297-2E3E-421F-9A79-041DAF5A2C58}" destId="{B20BF6EE-6D77-4048-AD74-79FD3130F3DB}" srcOrd="1" destOrd="0" presId="urn:microsoft.com/office/officeart/2005/8/layout/hierarchy1"/>
    <dgm:cxn modelId="{53CAF745-1E32-4BEF-BFBA-6BDAB27882C3}" type="presParOf" srcId="{6B605421-553C-4F35-8919-B7B3904BC8FE}" destId="{C4256E0C-8E67-4168-8D44-5CCEBD8F6D9C}" srcOrd="2" destOrd="0" presId="urn:microsoft.com/office/officeart/2005/8/layout/hierarchy1"/>
    <dgm:cxn modelId="{C248659B-4FBF-4F90-8E63-B2667FE012D3}" type="presParOf" srcId="{6B605421-553C-4F35-8919-B7B3904BC8FE}" destId="{46206C77-C896-4CE4-88C7-65E27B9FE886}" srcOrd="3" destOrd="0" presId="urn:microsoft.com/office/officeart/2005/8/layout/hierarchy1"/>
    <dgm:cxn modelId="{CF2384AB-2CD6-4F38-BD05-660F1446CAF8}" type="presParOf" srcId="{46206C77-C896-4CE4-88C7-65E27B9FE886}" destId="{F954353B-9FD0-47D8-B789-39FD086CCD78}" srcOrd="0" destOrd="0" presId="urn:microsoft.com/office/officeart/2005/8/layout/hierarchy1"/>
    <dgm:cxn modelId="{CA6D1D31-C32A-4ACE-BDAB-49569384BDB3}" type="presParOf" srcId="{F954353B-9FD0-47D8-B789-39FD086CCD78}" destId="{6D1FE449-6463-48D4-A507-551D95A5EAE1}" srcOrd="0" destOrd="0" presId="urn:microsoft.com/office/officeart/2005/8/layout/hierarchy1"/>
    <dgm:cxn modelId="{26BD13A6-2F67-459B-A826-DB8296A09BA7}" type="presParOf" srcId="{F954353B-9FD0-47D8-B789-39FD086CCD78}" destId="{D2BA3E2B-EC7F-45A4-99A7-1E6EF0EF87F8}" srcOrd="1" destOrd="0" presId="urn:microsoft.com/office/officeart/2005/8/layout/hierarchy1"/>
    <dgm:cxn modelId="{149B30AE-E0F8-477B-A5D5-583DC32FD278}" type="presParOf" srcId="{46206C77-C896-4CE4-88C7-65E27B9FE886}" destId="{D2B1AF24-E8C4-49EB-80BE-041C35048B82}" srcOrd="1" destOrd="0" presId="urn:microsoft.com/office/officeart/2005/8/layout/hierarchy1"/>
    <dgm:cxn modelId="{D36DC818-5DCC-4ED5-A319-317AA89DBE33}" type="presParOf" srcId="{E70CC03E-05B2-455F-AB20-DC7CE51A76EB}" destId="{BB18630F-1A7C-481D-BC34-0D7EBE2BC155}" srcOrd="4" destOrd="0" presId="urn:microsoft.com/office/officeart/2005/8/layout/hierarchy1"/>
    <dgm:cxn modelId="{1B1CD4C8-743A-4105-AA82-71ECC68CE738}" type="presParOf" srcId="{E70CC03E-05B2-455F-AB20-DC7CE51A76EB}" destId="{299D00B4-A829-4A77-9FC5-C368B7B5F86D}" srcOrd="5" destOrd="0" presId="urn:microsoft.com/office/officeart/2005/8/layout/hierarchy1"/>
    <dgm:cxn modelId="{391D0D8A-7073-4DC7-BD6A-E35E5D8DEEA7}" type="presParOf" srcId="{299D00B4-A829-4A77-9FC5-C368B7B5F86D}" destId="{22F54B10-5B67-467C-B060-8C5425DC4E84}" srcOrd="0" destOrd="0" presId="urn:microsoft.com/office/officeart/2005/8/layout/hierarchy1"/>
    <dgm:cxn modelId="{EF4AD607-C8B2-4B3A-8221-8DB31FF56C5D}" type="presParOf" srcId="{22F54B10-5B67-467C-B060-8C5425DC4E84}" destId="{13330260-CB7F-494A-AD40-6F9AA7E4CE4E}" srcOrd="0" destOrd="0" presId="urn:microsoft.com/office/officeart/2005/8/layout/hierarchy1"/>
    <dgm:cxn modelId="{E4391D17-E09C-4419-B8D4-2AF5305A7E3B}" type="presParOf" srcId="{22F54B10-5B67-467C-B060-8C5425DC4E84}" destId="{56DF2218-5494-48B8-BF86-F8677355A980}" srcOrd="1" destOrd="0" presId="urn:microsoft.com/office/officeart/2005/8/layout/hierarchy1"/>
    <dgm:cxn modelId="{DEECF4EF-DA1D-41B9-A3F4-64FEC351DAF0}" type="presParOf" srcId="{299D00B4-A829-4A77-9FC5-C368B7B5F86D}" destId="{B850921C-7999-4F68-9972-C4D5ECA40B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C1AADB-FDF1-43D9-8E88-7D0644D1158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E74D1FE-4356-4B65-A7D3-42B69D3B32FC}">
      <dgm:prSet phldrT="[Text]"/>
      <dgm:spPr/>
      <dgm:t>
        <a:bodyPr/>
        <a:lstStyle/>
        <a:p>
          <a:r>
            <a:rPr lang="en-IN" dirty="0"/>
            <a:t>Collection</a:t>
          </a:r>
        </a:p>
      </dgm:t>
    </dgm:pt>
    <dgm:pt modelId="{9835A71F-B283-4016-A3E1-BB2B10590251}" type="parTrans" cxnId="{575F6B9A-3B16-4164-8A79-9BCD1F0A276B}">
      <dgm:prSet/>
      <dgm:spPr/>
      <dgm:t>
        <a:bodyPr/>
        <a:lstStyle/>
        <a:p>
          <a:endParaRPr lang="en-IN"/>
        </a:p>
      </dgm:t>
    </dgm:pt>
    <dgm:pt modelId="{F0424B81-EE4F-46E0-A127-F87731AD54FD}" type="sibTrans" cxnId="{575F6B9A-3B16-4164-8A79-9BCD1F0A276B}">
      <dgm:prSet/>
      <dgm:spPr/>
      <dgm:t>
        <a:bodyPr/>
        <a:lstStyle/>
        <a:p>
          <a:endParaRPr lang="en-IN"/>
        </a:p>
      </dgm:t>
    </dgm:pt>
    <dgm:pt modelId="{E96B821F-1B03-4D69-84F2-48FC37741276}">
      <dgm:prSet phldrT="[Text]"/>
      <dgm:spPr/>
      <dgm:t>
        <a:bodyPr/>
        <a:lstStyle/>
        <a:p>
          <a:r>
            <a:rPr lang="en-IN" dirty="0"/>
            <a:t>Packets from smartphone</a:t>
          </a:r>
        </a:p>
      </dgm:t>
    </dgm:pt>
    <dgm:pt modelId="{9849D6BC-2A36-4C29-B5D6-74FC35E347BC}" type="parTrans" cxnId="{678610D9-2AA2-4D4E-91BE-BCE819602E5E}">
      <dgm:prSet/>
      <dgm:spPr/>
      <dgm:t>
        <a:bodyPr/>
        <a:lstStyle/>
        <a:p>
          <a:endParaRPr lang="en-IN"/>
        </a:p>
      </dgm:t>
    </dgm:pt>
    <dgm:pt modelId="{4D1AFB21-C133-42A8-BA34-E7BAE031CF7B}" type="sibTrans" cxnId="{678610D9-2AA2-4D4E-91BE-BCE819602E5E}">
      <dgm:prSet/>
      <dgm:spPr/>
      <dgm:t>
        <a:bodyPr/>
        <a:lstStyle/>
        <a:p>
          <a:endParaRPr lang="en-IN"/>
        </a:p>
      </dgm:t>
    </dgm:pt>
    <dgm:pt modelId="{83AAFBBD-255E-4D3A-A8E8-52ED02821D4A}">
      <dgm:prSet phldrT="[Text]"/>
      <dgm:spPr/>
      <dgm:t>
        <a:bodyPr/>
        <a:lstStyle/>
        <a:p>
          <a:r>
            <a:rPr lang="en-IN" dirty="0"/>
            <a:t>Cleaning</a:t>
          </a:r>
        </a:p>
      </dgm:t>
    </dgm:pt>
    <dgm:pt modelId="{21CC7EF6-A3EF-4C4E-89C0-4F7AB5419F67}" type="parTrans" cxnId="{5F609FD5-F80E-4DDB-A9B4-44BC6BF5A8A0}">
      <dgm:prSet/>
      <dgm:spPr/>
      <dgm:t>
        <a:bodyPr/>
        <a:lstStyle/>
        <a:p>
          <a:endParaRPr lang="en-IN"/>
        </a:p>
      </dgm:t>
    </dgm:pt>
    <dgm:pt modelId="{AE24C767-5007-4A87-95E2-489A2AA9114E}" type="sibTrans" cxnId="{5F609FD5-F80E-4DDB-A9B4-44BC6BF5A8A0}">
      <dgm:prSet/>
      <dgm:spPr/>
      <dgm:t>
        <a:bodyPr/>
        <a:lstStyle/>
        <a:p>
          <a:endParaRPr lang="en-IN"/>
        </a:p>
      </dgm:t>
    </dgm:pt>
    <dgm:pt modelId="{9A320A02-236D-4EA8-874C-973DE364C881}">
      <dgm:prSet phldrT="[Text]"/>
      <dgm:spPr/>
      <dgm:t>
        <a:bodyPr/>
        <a:lstStyle/>
        <a:p>
          <a:r>
            <a:rPr lang="en-IN" dirty="0"/>
            <a:t>Formats, frequency, exceptions</a:t>
          </a:r>
        </a:p>
      </dgm:t>
    </dgm:pt>
    <dgm:pt modelId="{685D5880-C8CA-41B6-8325-8CB3273C826E}" type="parTrans" cxnId="{9D8841D1-11C9-4D97-A721-8058AFA7C9D3}">
      <dgm:prSet/>
      <dgm:spPr/>
      <dgm:t>
        <a:bodyPr/>
        <a:lstStyle/>
        <a:p>
          <a:endParaRPr lang="en-IN"/>
        </a:p>
      </dgm:t>
    </dgm:pt>
    <dgm:pt modelId="{0338B6AB-0776-4482-9C8F-FDE090B6EA02}" type="sibTrans" cxnId="{9D8841D1-11C9-4D97-A721-8058AFA7C9D3}">
      <dgm:prSet/>
      <dgm:spPr/>
      <dgm:t>
        <a:bodyPr/>
        <a:lstStyle/>
        <a:p>
          <a:endParaRPr lang="en-IN"/>
        </a:p>
      </dgm:t>
    </dgm:pt>
    <dgm:pt modelId="{CD124039-C150-4061-A212-04AC48B73B3E}">
      <dgm:prSet phldrT="[Text]"/>
      <dgm:spPr/>
      <dgm:t>
        <a:bodyPr/>
        <a:lstStyle/>
        <a:p>
          <a:r>
            <a:rPr lang="en-IN" dirty="0"/>
            <a:t>Feature Engineering</a:t>
          </a:r>
        </a:p>
      </dgm:t>
    </dgm:pt>
    <dgm:pt modelId="{7B938B7C-7754-4DBD-8DA8-55D2F65891DD}" type="parTrans" cxnId="{31C8DCF1-AF56-415E-92D6-328B3E5088D2}">
      <dgm:prSet/>
      <dgm:spPr/>
      <dgm:t>
        <a:bodyPr/>
        <a:lstStyle/>
        <a:p>
          <a:endParaRPr lang="en-IN"/>
        </a:p>
      </dgm:t>
    </dgm:pt>
    <dgm:pt modelId="{07AE7572-D5DD-4DE0-A9DA-C3F5517AF723}" type="sibTrans" cxnId="{31C8DCF1-AF56-415E-92D6-328B3E5088D2}">
      <dgm:prSet/>
      <dgm:spPr/>
      <dgm:t>
        <a:bodyPr/>
        <a:lstStyle/>
        <a:p>
          <a:endParaRPr lang="en-IN"/>
        </a:p>
      </dgm:t>
    </dgm:pt>
    <dgm:pt modelId="{F05554BF-8AFC-4000-86CC-BFCC1841C8EE}">
      <dgm:prSet phldrT="[Text]"/>
      <dgm:spPr/>
      <dgm:t>
        <a:bodyPr/>
        <a:lstStyle/>
        <a:p>
          <a:r>
            <a:rPr lang="en-IN" dirty="0"/>
            <a:t>Statistical features</a:t>
          </a:r>
        </a:p>
      </dgm:t>
    </dgm:pt>
    <dgm:pt modelId="{0A4AA100-D678-44BF-A011-4657CFBA584B}" type="parTrans" cxnId="{70C759DA-E900-4638-A1B4-1E885DCD3293}">
      <dgm:prSet/>
      <dgm:spPr/>
      <dgm:t>
        <a:bodyPr/>
        <a:lstStyle/>
        <a:p>
          <a:endParaRPr lang="en-IN"/>
        </a:p>
      </dgm:t>
    </dgm:pt>
    <dgm:pt modelId="{7481DDCF-CD5F-4EF3-8D8A-0C9DB674F02F}" type="sibTrans" cxnId="{70C759DA-E900-4638-A1B4-1E885DCD3293}">
      <dgm:prSet/>
      <dgm:spPr/>
      <dgm:t>
        <a:bodyPr/>
        <a:lstStyle/>
        <a:p>
          <a:endParaRPr lang="en-IN"/>
        </a:p>
      </dgm:t>
    </dgm:pt>
    <dgm:pt modelId="{8A93F577-F314-4D7F-91B1-041483740B64}">
      <dgm:prSet phldrT="[Text]"/>
      <dgm:spPr/>
      <dgm:t>
        <a:bodyPr/>
        <a:lstStyle/>
        <a:p>
          <a:r>
            <a:rPr lang="en-IN" dirty="0"/>
            <a:t>Model Building &amp; Validation</a:t>
          </a:r>
        </a:p>
      </dgm:t>
    </dgm:pt>
    <dgm:pt modelId="{960861B5-3BB0-403D-AC0E-067B5AAC838A}" type="parTrans" cxnId="{0CB94C73-690D-4940-A5D9-B13E3A9E5834}">
      <dgm:prSet/>
      <dgm:spPr/>
      <dgm:t>
        <a:bodyPr/>
        <a:lstStyle/>
        <a:p>
          <a:endParaRPr lang="en-IN"/>
        </a:p>
      </dgm:t>
    </dgm:pt>
    <dgm:pt modelId="{6EF5B2BD-6A62-4B64-92A5-1FA01F29DB0F}" type="sibTrans" cxnId="{0CB94C73-690D-4940-A5D9-B13E3A9E5834}">
      <dgm:prSet/>
      <dgm:spPr/>
      <dgm:t>
        <a:bodyPr/>
        <a:lstStyle/>
        <a:p>
          <a:endParaRPr lang="en-IN"/>
        </a:p>
      </dgm:t>
    </dgm:pt>
    <dgm:pt modelId="{298CB986-784F-4C76-A6DF-3DA6D912E761}">
      <dgm:prSet phldrT="[Text]"/>
      <dgm:spPr/>
      <dgm:t>
        <a:bodyPr/>
        <a:lstStyle/>
        <a:p>
          <a:r>
            <a:rPr lang="en-IN" dirty="0"/>
            <a:t>E.g.: Random Forest</a:t>
          </a:r>
        </a:p>
      </dgm:t>
    </dgm:pt>
    <dgm:pt modelId="{DB96D858-E244-4108-B4C2-BC8CA30539E8}" type="parTrans" cxnId="{31CBA978-36F1-4139-8AD1-1CEDDE4631BD}">
      <dgm:prSet/>
      <dgm:spPr/>
      <dgm:t>
        <a:bodyPr/>
        <a:lstStyle/>
        <a:p>
          <a:endParaRPr lang="en-IN"/>
        </a:p>
      </dgm:t>
    </dgm:pt>
    <dgm:pt modelId="{31CBC686-96CB-4D63-AFAF-A67080D4307D}" type="sibTrans" cxnId="{31CBA978-36F1-4139-8AD1-1CEDDE4631BD}">
      <dgm:prSet/>
      <dgm:spPr/>
      <dgm:t>
        <a:bodyPr/>
        <a:lstStyle/>
        <a:p>
          <a:endParaRPr lang="en-IN"/>
        </a:p>
      </dgm:t>
    </dgm:pt>
    <dgm:pt modelId="{E3E671C0-7186-47D7-9A00-03E518BCBB4E}">
      <dgm:prSet phldrT="[Text]"/>
      <dgm:spPr/>
      <dgm:t>
        <a:bodyPr/>
        <a:lstStyle/>
        <a:p>
          <a:r>
            <a:rPr lang="en-IN" dirty="0"/>
            <a:t>Windowing</a:t>
          </a:r>
        </a:p>
      </dgm:t>
    </dgm:pt>
    <dgm:pt modelId="{1A6D9E8D-B201-4125-98F4-D660C524DF36}" type="parTrans" cxnId="{57531A85-C177-4A7F-9BB2-3F5A2D3B8F25}">
      <dgm:prSet/>
      <dgm:spPr/>
      <dgm:t>
        <a:bodyPr/>
        <a:lstStyle/>
        <a:p>
          <a:endParaRPr lang="en-IN"/>
        </a:p>
      </dgm:t>
    </dgm:pt>
    <dgm:pt modelId="{2EBEB491-7C1F-4442-A631-7CB405083878}" type="sibTrans" cxnId="{57531A85-C177-4A7F-9BB2-3F5A2D3B8F25}">
      <dgm:prSet/>
      <dgm:spPr/>
      <dgm:t>
        <a:bodyPr/>
        <a:lstStyle/>
        <a:p>
          <a:endParaRPr lang="en-IN"/>
        </a:p>
      </dgm:t>
    </dgm:pt>
    <dgm:pt modelId="{014F3FE9-B2AE-4F53-BA95-E287F317BC2C}">
      <dgm:prSet phldrT="[Text]"/>
      <dgm:spPr/>
      <dgm:t>
        <a:bodyPr/>
        <a:lstStyle/>
        <a:p>
          <a:r>
            <a:rPr lang="en-IN" dirty="0"/>
            <a:t>EDA</a:t>
          </a:r>
        </a:p>
      </dgm:t>
    </dgm:pt>
    <dgm:pt modelId="{FB95706D-772B-4280-8670-705D79E3E85D}" type="parTrans" cxnId="{801E0CD7-3578-4458-935B-5B56D186DAE2}">
      <dgm:prSet/>
      <dgm:spPr/>
      <dgm:t>
        <a:bodyPr/>
        <a:lstStyle/>
        <a:p>
          <a:endParaRPr lang="en-IN"/>
        </a:p>
      </dgm:t>
    </dgm:pt>
    <dgm:pt modelId="{E0C5FFC8-10DF-4219-8CD0-C52F3EE710BD}" type="sibTrans" cxnId="{801E0CD7-3578-4458-935B-5B56D186DAE2}">
      <dgm:prSet/>
      <dgm:spPr/>
      <dgm:t>
        <a:bodyPr/>
        <a:lstStyle/>
        <a:p>
          <a:endParaRPr lang="en-IN"/>
        </a:p>
      </dgm:t>
    </dgm:pt>
    <dgm:pt modelId="{0653194E-4544-4573-99C9-39F07C4AA1A3}">
      <dgm:prSet phldrT="[Text]"/>
      <dgm:spPr/>
      <dgm:t>
        <a:bodyPr/>
        <a:lstStyle/>
        <a:p>
          <a:r>
            <a:rPr lang="en-IN" dirty="0"/>
            <a:t>Distributions</a:t>
          </a:r>
        </a:p>
      </dgm:t>
    </dgm:pt>
    <dgm:pt modelId="{634FDBDC-512E-4383-B715-C82AB1B66ED7}" type="parTrans" cxnId="{0EE74504-B256-4D0E-932B-814961D4F3A0}">
      <dgm:prSet/>
      <dgm:spPr/>
      <dgm:t>
        <a:bodyPr/>
        <a:lstStyle/>
        <a:p>
          <a:endParaRPr lang="en-IN"/>
        </a:p>
      </dgm:t>
    </dgm:pt>
    <dgm:pt modelId="{3AA5C451-A30E-45F0-85A6-2F205C6742B2}" type="sibTrans" cxnId="{0EE74504-B256-4D0E-932B-814961D4F3A0}">
      <dgm:prSet/>
      <dgm:spPr/>
      <dgm:t>
        <a:bodyPr/>
        <a:lstStyle/>
        <a:p>
          <a:endParaRPr lang="en-IN"/>
        </a:p>
      </dgm:t>
    </dgm:pt>
    <dgm:pt modelId="{A820CC5E-FD63-4244-A2E2-53C729A782AE}">
      <dgm:prSet phldrT="[Text]"/>
      <dgm:spPr/>
      <dgm:t>
        <a:bodyPr/>
        <a:lstStyle/>
        <a:p>
          <a:r>
            <a:rPr lang="en-IN" dirty="0"/>
            <a:t>Correlations</a:t>
          </a:r>
        </a:p>
      </dgm:t>
    </dgm:pt>
    <dgm:pt modelId="{61C47425-E8C1-4381-B1A6-AF954710C5C4}" type="parTrans" cxnId="{73DFF6A2-5CF4-4DCB-B337-BF309E63DC8D}">
      <dgm:prSet/>
      <dgm:spPr/>
      <dgm:t>
        <a:bodyPr/>
        <a:lstStyle/>
        <a:p>
          <a:endParaRPr lang="en-IN"/>
        </a:p>
      </dgm:t>
    </dgm:pt>
    <dgm:pt modelId="{D6FDA3A5-3A3C-4FED-81C7-3CD723A6981A}" type="sibTrans" cxnId="{73DFF6A2-5CF4-4DCB-B337-BF309E63DC8D}">
      <dgm:prSet/>
      <dgm:spPr/>
      <dgm:t>
        <a:bodyPr/>
        <a:lstStyle/>
        <a:p>
          <a:endParaRPr lang="en-IN"/>
        </a:p>
      </dgm:t>
    </dgm:pt>
    <dgm:pt modelId="{A87F7378-56CA-4021-AE10-83A438A1BE4A}" type="pres">
      <dgm:prSet presAssocID="{1BC1AADB-FDF1-43D9-8E88-7D0644D1158A}" presName="Name0" presStyleCnt="0">
        <dgm:presLayoutVars>
          <dgm:dir/>
          <dgm:animLvl val="lvl"/>
          <dgm:resizeHandles val="exact"/>
        </dgm:presLayoutVars>
      </dgm:prSet>
      <dgm:spPr/>
    </dgm:pt>
    <dgm:pt modelId="{75A836FD-B6E4-4485-BF5E-176975878299}" type="pres">
      <dgm:prSet presAssocID="{1BC1AADB-FDF1-43D9-8E88-7D0644D1158A}" presName="tSp" presStyleCnt="0"/>
      <dgm:spPr/>
    </dgm:pt>
    <dgm:pt modelId="{BE016C0E-A63F-4B93-B8E1-FA7D47DD8375}" type="pres">
      <dgm:prSet presAssocID="{1BC1AADB-FDF1-43D9-8E88-7D0644D1158A}" presName="bSp" presStyleCnt="0"/>
      <dgm:spPr/>
    </dgm:pt>
    <dgm:pt modelId="{F6E59122-4206-46D1-9CF4-1C5B07A33C0F}" type="pres">
      <dgm:prSet presAssocID="{1BC1AADB-FDF1-43D9-8E88-7D0644D1158A}" presName="process" presStyleCnt="0"/>
      <dgm:spPr/>
    </dgm:pt>
    <dgm:pt modelId="{71CCCD40-CBC9-4AFC-B9CF-72FBE011F071}" type="pres">
      <dgm:prSet presAssocID="{3E74D1FE-4356-4B65-A7D3-42B69D3B32FC}" presName="composite1" presStyleCnt="0"/>
      <dgm:spPr/>
    </dgm:pt>
    <dgm:pt modelId="{50D0A697-B76E-448B-BD5E-35DAE241B4CD}" type="pres">
      <dgm:prSet presAssocID="{3E74D1FE-4356-4B65-A7D3-42B69D3B32FC}" presName="dummyNode1" presStyleLbl="node1" presStyleIdx="0" presStyleCnt="5"/>
      <dgm:spPr/>
    </dgm:pt>
    <dgm:pt modelId="{D86A0BEC-446C-4423-B017-127A950D16E1}" type="pres">
      <dgm:prSet presAssocID="{3E74D1FE-4356-4B65-A7D3-42B69D3B32FC}" presName="childNode1" presStyleLbl="bgAcc1" presStyleIdx="0" presStyleCnt="5">
        <dgm:presLayoutVars>
          <dgm:bulletEnabled val="1"/>
        </dgm:presLayoutVars>
      </dgm:prSet>
      <dgm:spPr/>
    </dgm:pt>
    <dgm:pt modelId="{48053263-C64E-4DBC-82E1-BC4410C8ED0E}" type="pres">
      <dgm:prSet presAssocID="{3E74D1FE-4356-4B65-A7D3-42B69D3B32FC}" presName="childNode1tx" presStyleLbl="bgAcc1" presStyleIdx="0" presStyleCnt="5">
        <dgm:presLayoutVars>
          <dgm:bulletEnabled val="1"/>
        </dgm:presLayoutVars>
      </dgm:prSet>
      <dgm:spPr/>
    </dgm:pt>
    <dgm:pt modelId="{58AC5FF9-BA77-4239-8991-E6A1AD82CAC9}" type="pres">
      <dgm:prSet presAssocID="{3E74D1FE-4356-4B65-A7D3-42B69D3B32FC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2D70DCFB-5EB1-4432-97CF-F93F8023A986}" type="pres">
      <dgm:prSet presAssocID="{3E74D1FE-4356-4B65-A7D3-42B69D3B32FC}" presName="connSite1" presStyleCnt="0"/>
      <dgm:spPr/>
    </dgm:pt>
    <dgm:pt modelId="{CF7AA405-402C-40D6-84EF-1632AD4F7334}" type="pres">
      <dgm:prSet presAssocID="{F0424B81-EE4F-46E0-A127-F87731AD54FD}" presName="Name9" presStyleLbl="sibTrans2D1" presStyleIdx="0" presStyleCnt="4"/>
      <dgm:spPr/>
    </dgm:pt>
    <dgm:pt modelId="{62380423-C010-4D37-8458-27452FE2790A}" type="pres">
      <dgm:prSet presAssocID="{83AAFBBD-255E-4D3A-A8E8-52ED02821D4A}" presName="composite2" presStyleCnt="0"/>
      <dgm:spPr/>
    </dgm:pt>
    <dgm:pt modelId="{33C25460-C070-4881-917E-FC8184CE39A9}" type="pres">
      <dgm:prSet presAssocID="{83AAFBBD-255E-4D3A-A8E8-52ED02821D4A}" presName="dummyNode2" presStyleLbl="node1" presStyleIdx="0" presStyleCnt="5"/>
      <dgm:spPr/>
    </dgm:pt>
    <dgm:pt modelId="{765E30A7-8F39-4DD6-B17E-7ABA050CF139}" type="pres">
      <dgm:prSet presAssocID="{83AAFBBD-255E-4D3A-A8E8-52ED02821D4A}" presName="childNode2" presStyleLbl="bgAcc1" presStyleIdx="1" presStyleCnt="5">
        <dgm:presLayoutVars>
          <dgm:bulletEnabled val="1"/>
        </dgm:presLayoutVars>
      </dgm:prSet>
      <dgm:spPr/>
    </dgm:pt>
    <dgm:pt modelId="{1559E491-DF3A-4DAE-85AA-EFB4A8AF4C13}" type="pres">
      <dgm:prSet presAssocID="{83AAFBBD-255E-4D3A-A8E8-52ED02821D4A}" presName="childNode2tx" presStyleLbl="bgAcc1" presStyleIdx="1" presStyleCnt="5">
        <dgm:presLayoutVars>
          <dgm:bulletEnabled val="1"/>
        </dgm:presLayoutVars>
      </dgm:prSet>
      <dgm:spPr/>
    </dgm:pt>
    <dgm:pt modelId="{24F4BA6A-2DE1-4937-9D4B-518AF90FC0E9}" type="pres">
      <dgm:prSet presAssocID="{83AAFBBD-255E-4D3A-A8E8-52ED02821D4A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D5623442-AB9A-4FF1-9AD7-43CD620F0428}" type="pres">
      <dgm:prSet presAssocID="{83AAFBBD-255E-4D3A-A8E8-52ED02821D4A}" presName="connSite2" presStyleCnt="0"/>
      <dgm:spPr/>
    </dgm:pt>
    <dgm:pt modelId="{543A86F7-56F1-4847-8932-0DBBF7DBA0CC}" type="pres">
      <dgm:prSet presAssocID="{AE24C767-5007-4A87-95E2-489A2AA9114E}" presName="Name18" presStyleLbl="sibTrans2D1" presStyleIdx="1" presStyleCnt="4"/>
      <dgm:spPr/>
    </dgm:pt>
    <dgm:pt modelId="{5B551903-F226-48ED-B56B-A0B7B248CE04}" type="pres">
      <dgm:prSet presAssocID="{014F3FE9-B2AE-4F53-BA95-E287F317BC2C}" presName="composite1" presStyleCnt="0"/>
      <dgm:spPr/>
    </dgm:pt>
    <dgm:pt modelId="{EAE3C9C4-3C49-48D4-A35A-14CBA4030562}" type="pres">
      <dgm:prSet presAssocID="{014F3FE9-B2AE-4F53-BA95-E287F317BC2C}" presName="dummyNode1" presStyleLbl="node1" presStyleIdx="1" presStyleCnt="5"/>
      <dgm:spPr/>
    </dgm:pt>
    <dgm:pt modelId="{74DE8C4F-5A92-4F3C-9ECF-41C263D78BEC}" type="pres">
      <dgm:prSet presAssocID="{014F3FE9-B2AE-4F53-BA95-E287F317BC2C}" presName="childNode1" presStyleLbl="bgAcc1" presStyleIdx="2" presStyleCnt="5">
        <dgm:presLayoutVars>
          <dgm:bulletEnabled val="1"/>
        </dgm:presLayoutVars>
      </dgm:prSet>
      <dgm:spPr/>
    </dgm:pt>
    <dgm:pt modelId="{52F5ECD7-5519-4FDF-BECF-422A44381744}" type="pres">
      <dgm:prSet presAssocID="{014F3FE9-B2AE-4F53-BA95-E287F317BC2C}" presName="childNode1tx" presStyleLbl="bgAcc1" presStyleIdx="2" presStyleCnt="5">
        <dgm:presLayoutVars>
          <dgm:bulletEnabled val="1"/>
        </dgm:presLayoutVars>
      </dgm:prSet>
      <dgm:spPr/>
    </dgm:pt>
    <dgm:pt modelId="{7BBB8515-E8F2-46EF-9264-3316401F85E2}" type="pres">
      <dgm:prSet presAssocID="{014F3FE9-B2AE-4F53-BA95-E287F317BC2C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DDAEB9A4-AF99-425D-9EC6-A7BE68710E3D}" type="pres">
      <dgm:prSet presAssocID="{014F3FE9-B2AE-4F53-BA95-E287F317BC2C}" presName="connSite1" presStyleCnt="0"/>
      <dgm:spPr/>
    </dgm:pt>
    <dgm:pt modelId="{E98C9F92-AA13-4B0C-989B-1D7FD9B625B2}" type="pres">
      <dgm:prSet presAssocID="{E0C5FFC8-10DF-4219-8CD0-C52F3EE710BD}" presName="Name9" presStyleLbl="sibTrans2D1" presStyleIdx="2" presStyleCnt="4"/>
      <dgm:spPr/>
    </dgm:pt>
    <dgm:pt modelId="{51FDFB78-2241-4435-9905-76BB5A1D63A6}" type="pres">
      <dgm:prSet presAssocID="{CD124039-C150-4061-A212-04AC48B73B3E}" presName="composite2" presStyleCnt="0"/>
      <dgm:spPr/>
    </dgm:pt>
    <dgm:pt modelId="{E1312A3B-2645-44F9-AA86-9451C0C0A09E}" type="pres">
      <dgm:prSet presAssocID="{CD124039-C150-4061-A212-04AC48B73B3E}" presName="dummyNode2" presStyleLbl="node1" presStyleIdx="2" presStyleCnt="5"/>
      <dgm:spPr/>
    </dgm:pt>
    <dgm:pt modelId="{F11099EE-E10C-41A9-B763-5071DB8F1589}" type="pres">
      <dgm:prSet presAssocID="{CD124039-C150-4061-A212-04AC48B73B3E}" presName="childNode2" presStyleLbl="bgAcc1" presStyleIdx="3" presStyleCnt="5">
        <dgm:presLayoutVars>
          <dgm:bulletEnabled val="1"/>
        </dgm:presLayoutVars>
      </dgm:prSet>
      <dgm:spPr/>
    </dgm:pt>
    <dgm:pt modelId="{C0C683ED-ADF1-419F-A8DD-823C48317E39}" type="pres">
      <dgm:prSet presAssocID="{CD124039-C150-4061-A212-04AC48B73B3E}" presName="childNode2tx" presStyleLbl="bgAcc1" presStyleIdx="3" presStyleCnt="5">
        <dgm:presLayoutVars>
          <dgm:bulletEnabled val="1"/>
        </dgm:presLayoutVars>
      </dgm:prSet>
      <dgm:spPr/>
    </dgm:pt>
    <dgm:pt modelId="{7F715645-8E3D-462E-9273-593775DBB196}" type="pres">
      <dgm:prSet presAssocID="{CD124039-C150-4061-A212-04AC48B73B3E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F460FCD3-56FD-4369-9D71-3FFF3256C598}" type="pres">
      <dgm:prSet presAssocID="{CD124039-C150-4061-A212-04AC48B73B3E}" presName="connSite2" presStyleCnt="0"/>
      <dgm:spPr/>
    </dgm:pt>
    <dgm:pt modelId="{66958E5C-4F8D-4B2D-A63E-F6AE889D4CEC}" type="pres">
      <dgm:prSet presAssocID="{07AE7572-D5DD-4DE0-A9DA-C3F5517AF723}" presName="Name18" presStyleLbl="sibTrans2D1" presStyleIdx="3" presStyleCnt="4"/>
      <dgm:spPr/>
    </dgm:pt>
    <dgm:pt modelId="{9682D51D-DEBB-41C6-A839-0DEEADF8E897}" type="pres">
      <dgm:prSet presAssocID="{8A93F577-F314-4D7F-91B1-041483740B64}" presName="composite1" presStyleCnt="0"/>
      <dgm:spPr/>
    </dgm:pt>
    <dgm:pt modelId="{9AFF5FF7-9CD8-406A-BBD0-88BF5295E886}" type="pres">
      <dgm:prSet presAssocID="{8A93F577-F314-4D7F-91B1-041483740B64}" presName="dummyNode1" presStyleLbl="node1" presStyleIdx="3" presStyleCnt="5"/>
      <dgm:spPr/>
    </dgm:pt>
    <dgm:pt modelId="{7B081696-8B85-49B0-AC5B-C0E17E89EA9C}" type="pres">
      <dgm:prSet presAssocID="{8A93F577-F314-4D7F-91B1-041483740B64}" presName="childNode1" presStyleLbl="bgAcc1" presStyleIdx="4" presStyleCnt="5">
        <dgm:presLayoutVars>
          <dgm:bulletEnabled val="1"/>
        </dgm:presLayoutVars>
      </dgm:prSet>
      <dgm:spPr/>
    </dgm:pt>
    <dgm:pt modelId="{B7BA939A-08E8-4FD9-B903-91D6457F8AEF}" type="pres">
      <dgm:prSet presAssocID="{8A93F577-F314-4D7F-91B1-041483740B64}" presName="childNode1tx" presStyleLbl="bgAcc1" presStyleIdx="4" presStyleCnt="5">
        <dgm:presLayoutVars>
          <dgm:bulletEnabled val="1"/>
        </dgm:presLayoutVars>
      </dgm:prSet>
      <dgm:spPr/>
    </dgm:pt>
    <dgm:pt modelId="{9F5EF976-9F78-4A16-B1F0-7462CC4828D4}" type="pres">
      <dgm:prSet presAssocID="{8A93F577-F314-4D7F-91B1-041483740B64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34EDBE6A-885B-48DC-B7D7-51B5424E6356}" type="pres">
      <dgm:prSet presAssocID="{8A93F577-F314-4D7F-91B1-041483740B64}" presName="connSite1" presStyleCnt="0"/>
      <dgm:spPr/>
    </dgm:pt>
  </dgm:ptLst>
  <dgm:cxnLst>
    <dgm:cxn modelId="{0EE74504-B256-4D0E-932B-814961D4F3A0}" srcId="{014F3FE9-B2AE-4F53-BA95-E287F317BC2C}" destId="{0653194E-4544-4573-99C9-39F07C4AA1A3}" srcOrd="0" destOrd="0" parTransId="{634FDBDC-512E-4383-B715-C82AB1B66ED7}" sibTransId="{3AA5C451-A30E-45F0-85A6-2F205C6742B2}"/>
    <dgm:cxn modelId="{7910B705-3615-43C2-B5D9-CC1FC691DFC9}" type="presOf" srcId="{CD124039-C150-4061-A212-04AC48B73B3E}" destId="{7F715645-8E3D-462E-9273-593775DBB196}" srcOrd="0" destOrd="0" presId="urn:microsoft.com/office/officeart/2005/8/layout/hProcess4"/>
    <dgm:cxn modelId="{9EB5F517-D127-4BD0-AADA-92848FEA2C6C}" type="presOf" srcId="{F05554BF-8AFC-4000-86CC-BFCC1841C8EE}" destId="{C0C683ED-ADF1-419F-A8DD-823C48317E39}" srcOrd="1" destOrd="1" presId="urn:microsoft.com/office/officeart/2005/8/layout/hProcess4"/>
    <dgm:cxn modelId="{E8F6111A-C67E-4990-8735-6E30DCCF4D95}" type="presOf" srcId="{E96B821F-1B03-4D69-84F2-48FC37741276}" destId="{D86A0BEC-446C-4423-B017-127A950D16E1}" srcOrd="0" destOrd="0" presId="urn:microsoft.com/office/officeart/2005/8/layout/hProcess4"/>
    <dgm:cxn modelId="{822A941E-C082-484D-BB89-F70AD40BBF6C}" type="presOf" srcId="{E3E671C0-7186-47D7-9A00-03E518BCBB4E}" destId="{C0C683ED-ADF1-419F-A8DD-823C48317E39}" srcOrd="1" destOrd="0" presId="urn:microsoft.com/office/officeart/2005/8/layout/hProcess4"/>
    <dgm:cxn modelId="{6AD7B429-8348-4A08-8A9D-CCBE94CF6F90}" type="presOf" srcId="{83AAFBBD-255E-4D3A-A8E8-52ED02821D4A}" destId="{24F4BA6A-2DE1-4937-9D4B-518AF90FC0E9}" srcOrd="0" destOrd="0" presId="urn:microsoft.com/office/officeart/2005/8/layout/hProcess4"/>
    <dgm:cxn modelId="{AD87262D-92C2-4E28-9FA5-E6A1A5480385}" type="presOf" srcId="{F0424B81-EE4F-46E0-A127-F87731AD54FD}" destId="{CF7AA405-402C-40D6-84EF-1632AD4F7334}" srcOrd="0" destOrd="0" presId="urn:microsoft.com/office/officeart/2005/8/layout/hProcess4"/>
    <dgm:cxn modelId="{92B08135-6CFB-4B88-9B95-85C7C17EDA3B}" type="presOf" srcId="{3E74D1FE-4356-4B65-A7D3-42B69D3B32FC}" destId="{58AC5FF9-BA77-4239-8991-E6A1AD82CAC9}" srcOrd="0" destOrd="0" presId="urn:microsoft.com/office/officeart/2005/8/layout/hProcess4"/>
    <dgm:cxn modelId="{0D84DC3C-9663-4150-8E70-3B924C1DC5F8}" type="presOf" srcId="{A820CC5E-FD63-4244-A2E2-53C729A782AE}" destId="{74DE8C4F-5A92-4F3C-9ECF-41C263D78BEC}" srcOrd="0" destOrd="1" presId="urn:microsoft.com/office/officeart/2005/8/layout/hProcess4"/>
    <dgm:cxn modelId="{7DAE2C3D-AD82-4AC0-BE66-1163EDDAA751}" type="presOf" srcId="{AE24C767-5007-4A87-95E2-489A2AA9114E}" destId="{543A86F7-56F1-4847-8932-0DBBF7DBA0CC}" srcOrd="0" destOrd="0" presId="urn:microsoft.com/office/officeart/2005/8/layout/hProcess4"/>
    <dgm:cxn modelId="{E804B644-5F5D-4207-8C14-72FF86FDE4E8}" type="presOf" srcId="{9A320A02-236D-4EA8-874C-973DE364C881}" destId="{765E30A7-8F39-4DD6-B17E-7ABA050CF139}" srcOrd="0" destOrd="0" presId="urn:microsoft.com/office/officeart/2005/8/layout/hProcess4"/>
    <dgm:cxn modelId="{A7D3E065-8456-4DED-AC03-C43440C2CC32}" type="presOf" srcId="{0653194E-4544-4573-99C9-39F07C4AA1A3}" destId="{52F5ECD7-5519-4FDF-BECF-422A44381744}" srcOrd="1" destOrd="0" presId="urn:microsoft.com/office/officeart/2005/8/layout/hProcess4"/>
    <dgm:cxn modelId="{D1F4DA49-978F-443C-84D5-EA838762C33D}" type="presOf" srcId="{E0C5FFC8-10DF-4219-8CD0-C52F3EE710BD}" destId="{E98C9F92-AA13-4B0C-989B-1D7FD9B625B2}" srcOrd="0" destOrd="0" presId="urn:microsoft.com/office/officeart/2005/8/layout/hProcess4"/>
    <dgm:cxn modelId="{1ADBE249-354C-4A4D-A235-CF39C455332B}" type="presOf" srcId="{298CB986-784F-4C76-A6DF-3DA6D912E761}" destId="{B7BA939A-08E8-4FD9-B903-91D6457F8AEF}" srcOrd="1" destOrd="0" presId="urn:microsoft.com/office/officeart/2005/8/layout/hProcess4"/>
    <dgm:cxn modelId="{47BD034B-8210-401D-8DEC-CB82477AE95C}" type="presOf" srcId="{07AE7572-D5DD-4DE0-A9DA-C3F5517AF723}" destId="{66958E5C-4F8D-4B2D-A63E-F6AE889D4CEC}" srcOrd="0" destOrd="0" presId="urn:microsoft.com/office/officeart/2005/8/layout/hProcess4"/>
    <dgm:cxn modelId="{0CB94C73-690D-4940-A5D9-B13E3A9E5834}" srcId="{1BC1AADB-FDF1-43D9-8E88-7D0644D1158A}" destId="{8A93F577-F314-4D7F-91B1-041483740B64}" srcOrd="4" destOrd="0" parTransId="{960861B5-3BB0-403D-AC0E-067B5AAC838A}" sibTransId="{6EF5B2BD-6A62-4B64-92A5-1FA01F29DB0F}"/>
    <dgm:cxn modelId="{31CBA978-36F1-4139-8AD1-1CEDDE4631BD}" srcId="{8A93F577-F314-4D7F-91B1-041483740B64}" destId="{298CB986-784F-4C76-A6DF-3DA6D912E761}" srcOrd="0" destOrd="0" parTransId="{DB96D858-E244-4108-B4C2-BC8CA30539E8}" sibTransId="{31CBC686-96CB-4D63-AFAF-A67080D4307D}"/>
    <dgm:cxn modelId="{57531A85-C177-4A7F-9BB2-3F5A2D3B8F25}" srcId="{CD124039-C150-4061-A212-04AC48B73B3E}" destId="{E3E671C0-7186-47D7-9A00-03E518BCBB4E}" srcOrd="0" destOrd="0" parTransId="{1A6D9E8D-B201-4125-98F4-D660C524DF36}" sibTransId="{2EBEB491-7C1F-4442-A631-7CB405083878}"/>
    <dgm:cxn modelId="{587A2587-4CEC-4F73-8E1E-FA72A138F789}" type="presOf" srcId="{1BC1AADB-FDF1-43D9-8E88-7D0644D1158A}" destId="{A87F7378-56CA-4021-AE10-83A438A1BE4A}" srcOrd="0" destOrd="0" presId="urn:microsoft.com/office/officeart/2005/8/layout/hProcess4"/>
    <dgm:cxn modelId="{80446394-517C-4690-B548-EAB4E84188B0}" type="presOf" srcId="{014F3FE9-B2AE-4F53-BA95-E287F317BC2C}" destId="{7BBB8515-E8F2-46EF-9264-3316401F85E2}" srcOrd="0" destOrd="0" presId="urn:microsoft.com/office/officeart/2005/8/layout/hProcess4"/>
    <dgm:cxn modelId="{51EC8F95-39C7-48FE-92E5-87C2C96902D4}" type="presOf" srcId="{8A93F577-F314-4D7F-91B1-041483740B64}" destId="{9F5EF976-9F78-4A16-B1F0-7462CC4828D4}" srcOrd="0" destOrd="0" presId="urn:microsoft.com/office/officeart/2005/8/layout/hProcess4"/>
    <dgm:cxn modelId="{575F6B9A-3B16-4164-8A79-9BCD1F0A276B}" srcId="{1BC1AADB-FDF1-43D9-8E88-7D0644D1158A}" destId="{3E74D1FE-4356-4B65-A7D3-42B69D3B32FC}" srcOrd="0" destOrd="0" parTransId="{9835A71F-B283-4016-A3E1-BB2B10590251}" sibTransId="{F0424B81-EE4F-46E0-A127-F87731AD54FD}"/>
    <dgm:cxn modelId="{66C6909D-E7C6-4529-8967-8506FC7C2FC2}" type="presOf" srcId="{298CB986-784F-4C76-A6DF-3DA6D912E761}" destId="{7B081696-8B85-49B0-AC5B-C0E17E89EA9C}" srcOrd="0" destOrd="0" presId="urn:microsoft.com/office/officeart/2005/8/layout/hProcess4"/>
    <dgm:cxn modelId="{73DFF6A2-5CF4-4DCB-B337-BF309E63DC8D}" srcId="{014F3FE9-B2AE-4F53-BA95-E287F317BC2C}" destId="{A820CC5E-FD63-4244-A2E2-53C729A782AE}" srcOrd="1" destOrd="0" parTransId="{61C47425-E8C1-4381-B1A6-AF954710C5C4}" sibTransId="{D6FDA3A5-3A3C-4FED-81C7-3CD723A6981A}"/>
    <dgm:cxn modelId="{19E2CBAF-0A12-4D8C-979E-92DFA0339944}" type="presOf" srcId="{A820CC5E-FD63-4244-A2E2-53C729A782AE}" destId="{52F5ECD7-5519-4FDF-BECF-422A44381744}" srcOrd="1" destOrd="1" presId="urn:microsoft.com/office/officeart/2005/8/layout/hProcess4"/>
    <dgm:cxn modelId="{2905D3B9-8476-471A-8243-8E6D0BCEADA2}" type="presOf" srcId="{E96B821F-1B03-4D69-84F2-48FC37741276}" destId="{48053263-C64E-4DBC-82E1-BC4410C8ED0E}" srcOrd="1" destOrd="0" presId="urn:microsoft.com/office/officeart/2005/8/layout/hProcess4"/>
    <dgm:cxn modelId="{9D8841D1-11C9-4D97-A721-8058AFA7C9D3}" srcId="{83AAFBBD-255E-4D3A-A8E8-52ED02821D4A}" destId="{9A320A02-236D-4EA8-874C-973DE364C881}" srcOrd="0" destOrd="0" parTransId="{685D5880-C8CA-41B6-8325-8CB3273C826E}" sibTransId="{0338B6AB-0776-4482-9C8F-FDE090B6EA02}"/>
    <dgm:cxn modelId="{9A13F1D3-16DB-48D7-A8D1-A20F32C9C9FB}" type="presOf" srcId="{E3E671C0-7186-47D7-9A00-03E518BCBB4E}" destId="{F11099EE-E10C-41A9-B763-5071DB8F1589}" srcOrd="0" destOrd="0" presId="urn:microsoft.com/office/officeart/2005/8/layout/hProcess4"/>
    <dgm:cxn modelId="{5F609FD5-F80E-4DDB-A9B4-44BC6BF5A8A0}" srcId="{1BC1AADB-FDF1-43D9-8E88-7D0644D1158A}" destId="{83AAFBBD-255E-4D3A-A8E8-52ED02821D4A}" srcOrd="1" destOrd="0" parTransId="{21CC7EF6-A3EF-4C4E-89C0-4F7AB5419F67}" sibTransId="{AE24C767-5007-4A87-95E2-489A2AA9114E}"/>
    <dgm:cxn modelId="{801E0CD7-3578-4458-935B-5B56D186DAE2}" srcId="{1BC1AADB-FDF1-43D9-8E88-7D0644D1158A}" destId="{014F3FE9-B2AE-4F53-BA95-E287F317BC2C}" srcOrd="2" destOrd="0" parTransId="{FB95706D-772B-4280-8670-705D79E3E85D}" sibTransId="{E0C5FFC8-10DF-4219-8CD0-C52F3EE710BD}"/>
    <dgm:cxn modelId="{678610D9-2AA2-4D4E-91BE-BCE819602E5E}" srcId="{3E74D1FE-4356-4B65-A7D3-42B69D3B32FC}" destId="{E96B821F-1B03-4D69-84F2-48FC37741276}" srcOrd="0" destOrd="0" parTransId="{9849D6BC-2A36-4C29-B5D6-74FC35E347BC}" sibTransId="{4D1AFB21-C133-42A8-BA34-E7BAE031CF7B}"/>
    <dgm:cxn modelId="{70C759DA-E900-4638-A1B4-1E885DCD3293}" srcId="{CD124039-C150-4061-A212-04AC48B73B3E}" destId="{F05554BF-8AFC-4000-86CC-BFCC1841C8EE}" srcOrd="1" destOrd="0" parTransId="{0A4AA100-D678-44BF-A011-4657CFBA584B}" sibTransId="{7481DDCF-CD5F-4EF3-8D8A-0C9DB674F02F}"/>
    <dgm:cxn modelId="{763401E6-570D-4033-A8A1-35F67FA4347C}" type="presOf" srcId="{F05554BF-8AFC-4000-86CC-BFCC1841C8EE}" destId="{F11099EE-E10C-41A9-B763-5071DB8F1589}" srcOrd="0" destOrd="1" presId="urn:microsoft.com/office/officeart/2005/8/layout/hProcess4"/>
    <dgm:cxn modelId="{31C8DCF1-AF56-415E-92D6-328B3E5088D2}" srcId="{1BC1AADB-FDF1-43D9-8E88-7D0644D1158A}" destId="{CD124039-C150-4061-A212-04AC48B73B3E}" srcOrd="3" destOrd="0" parTransId="{7B938B7C-7754-4DBD-8DA8-55D2F65891DD}" sibTransId="{07AE7572-D5DD-4DE0-A9DA-C3F5517AF723}"/>
    <dgm:cxn modelId="{A9D0C9FC-85A6-4C1B-A0D5-8A13B66D0CEE}" type="presOf" srcId="{0653194E-4544-4573-99C9-39F07C4AA1A3}" destId="{74DE8C4F-5A92-4F3C-9ECF-41C263D78BEC}" srcOrd="0" destOrd="0" presId="urn:microsoft.com/office/officeart/2005/8/layout/hProcess4"/>
    <dgm:cxn modelId="{96425CFF-FFE1-4C5C-971D-FC55CF05140B}" type="presOf" srcId="{9A320A02-236D-4EA8-874C-973DE364C881}" destId="{1559E491-DF3A-4DAE-85AA-EFB4A8AF4C13}" srcOrd="1" destOrd="0" presId="urn:microsoft.com/office/officeart/2005/8/layout/hProcess4"/>
    <dgm:cxn modelId="{84DE0948-FC89-4F02-B03F-51B09B6FBC5C}" type="presParOf" srcId="{A87F7378-56CA-4021-AE10-83A438A1BE4A}" destId="{75A836FD-B6E4-4485-BF5E-176975878299}" srcOrd="0" destOrd="0" presId="urn:microsoft.com/office/officeart/2005/8/layout/hProcess4"/>
    <dgm:cxn modelId="{589437BC-DA88-40F7-8B55-0C3871F4D846}" type="presParOf" srcId="{A87F7378-56CA-4021-AE10-83A438A1BE4A}" destId="{BE016C0E-A63F-4B93-B8E1-FA7D47DD8375}" srcOrd="1" destOrd="0" presId="urn:microsoft.com/office/officeart/2005/8/layout/hProcess4"/>
    <dgm:cxn modelId="{56CB5CB0-94D9-4435-AD87-76D8698DA74B}" type="presParOf" srcId="{A87F7378-56CA-4021-AE10-83A438A1BE4A}" destId="{F6E59122-4206-46D1-9CF4-1C5B07A33C0F}" srcOrd="2" destOrd="0" presId="urn:microsoft.com/office/officeart/2005/8/layout/hProcess4"/>
    <dgm:cxn modelId="{B1CAB5E8-FD6E-448F-94E9-3B54581046DA}" type="presParOf" srcId="{F6E59122-4206-46D1-9CF4-1C5B07A33C0F}" destId="{71CCCD40-CBC9-4AFC-B9CF-72FBE011F071}" srcOrd="0" destOrd="0" presId="urn:microsoft.com/office/officeart/2005/8/layout/hProcess4"/>
    <dgm:cxn modelId="{CD6FABAE-4E0F-4F23-A5E1-1E24434E049F}" type="presParOf" srcId="{71CCCD40-CBC9-4AFC-B9CF-72FBE011F071}" destId="{50D0A697-B76E-448B-BD5E-35DAE241B4CD}" srcOrd="0" destOrd="0" presId="urn:microsoft.com/office/officeart/2005/8/layout/hProcess4"/>
    <dgm:cxn modelId="{5207CCFF-70F4-4FEA-9384-AE2BDF2332C0}" type="presParOf" srcId="{71CCCD40-CBC9-4AFC-B9CF-72FBE011F071}" destId="{D86A0BEC-446C-4423-B017-127A950D16E1}" srcOrd="1" destOrd="0" presId="urn:microsoft.com/office/officeart/2005/8/layout/hProcess4"/>
    <dgm:cxn modelId="{FACAC1D7-9296-42FE-95CB-0F7855CC4C24}" type="presParOf" srcId="{71CCCD40-CBC9-4AFC-B9CF-72FBE011F071}" destId="{48053263-C64E-4DBC-82E1-BC4410C8ED0E}" srcOrd="2" destOrd="0" presId="urn:microsoft.com/office/officeart/2005/8/layout/hProcess4"/>
    <dgm:cxn modelId="{4E23E822-E4CB-4305-A9E3-04AE13296F23}" type="presParOf" srcId="{71CCCD40-CBC9-4AFC-B9CF-72FBE011F071}" destId="{58AC5FF9-BA77-4239-8991-E6A1AD82CAC9}" srcOrd="3" destOrd="0" presId="urn:microsoft.com/office/officeart/2005/8/layout/hProcess4"/>
    <dgm:cxn modelId="{59C826EF-657F-4E24-AFCA-50F99C3075BA}" type="presParOf" srcId="{71CCCD40-CBC9-4AFC-B9CF-72FBE011F071}" destId="{2D70DCFB-5EB1-4432-97CF-F93F8023A986}" srcOrd="4" destOrd="0" presId="urn:microsoft.com/office/officeart/2005/8/layout/hProcess4"/>
    <dgm:cxn modelId="{B3454E15-4578-444A-A8E1-2A129474E2B6}" type="presParOf" srcId="{F6E59122-4206-46D1-9CF4-1C5B07A33C0F}" destId="{CF7AA405-402C-40D6-84EF-1632AD4F7334}" srcOrd="1" destOrd="0" presId="urn:microsoft.com/office/officeart/2005/8/layout/hProcess4"/>
    <dgm:cxn modelId="{05999FFD-BD93-434C-B48D-9C129DA90CC5}" type="presParOf" srcId="{F6E59122-4206-46D1-9CF4-1C5B07A33C0F}" destId="{62380423-C010-4D37-8458-27452FE2790A}" srcOrd="2" destOrd="0" presId="urn:microsoft.com/office/officeart/2005/8/layout/hProcess4"/>
    <dgm:cxn modelId="{90608E99-9317-4B25-ADFC-00BA57CF970D}" type="presParOf" srcId="{62380423-C010-4D37-8458-27452FE2790A}" destId="{33C25460-C070-4881-917E-FC8184CE39A9}" srcOrd="0" destOrd="0" presId="urn:microsoft.com/office/officeart/2005/8/layout/hProcess4"/>
    <dgm:cxn modelId="{44CB5CDA-3543-4EDC-899A-9E747A4C5A30}" type="presParOf" srcId="{62380423-C010-4D37-8458-27452FE2790A}" destId="{765E30A7-8F39-4DD6-B17E-7ABA050CF139}" srcOrd="1" destOrd="0" presId="urn:microsoft.com/office/officeart/2005/8/layout/hProcess4"/>
    <dgm:cxn modelId="{1739586F-5B83-4CCB-8408-F01F3696A880}" type="presParOf" srcId="{62380423-C010-4D37-8458-27452FE2790A}" destId="{1559E491-DF3A-4DAE-85AA-EFB4A8AF4C13}" srcOrd="2" destOrd="0" presId="urn:microsoft.com/office/officeart/2005/8/layout/hProcess4"/>
    <dgm:cxn modelId="{CEF75CBE-0AFE-48B0-80E3-745C68CB6A60}" type="presParOf" srcId="{62380423-C010-4D37-8458-27452FE2790A}" destId="{24F4BA6A-2DE1-4937-9D4B-518AF90FC0E9}" srcOrd="3" destOrd="0" presId="urn:microsoft.com/office/officeart/2005/8/layout/hProcess4"/>
    <dgm:cxn modelId="{BD839E46-F4C2-4A35-BD82-A797FFDB6105}" type="presParOf" srcId="{62380423-C010-4D37-8458-27452FE2790A}" destId="{D5623442-AB9A-4FF1-9AD7-43CD620F0428}" srcOrd="4" destOrd="0" presId="urn:microsoft.com/office/officeart/2005/8/layout/hProcess4"/>
    <dgm:cxn modelId="{6101C713-9126-428B-AE8F-5E04E7721046}" type="presParOf" srcId="{F6E59122-4206-46D1-9CF4-1C5B07A33C0F}" destId="{543A86F7-56F1-4847-8932-0DBBF7DBA0CC}" srcOrd="3" destOrd="0" presId="urn:microsoft.com/office/officeart/2005/8/layout/hProcess4"/>
    <dgm:cxn modelId="{78D4399E-F5AF-4D3F-B3C7-58ECA6CE79B0}" type="presParOf" srcId="{F6E59122-4206-46D1-9CF4-1C5B07A33C0F}" destId="{5B551903-F226-48ED-B56B-A0B7B248CE04}" srcOrd="4" destOrd="0" presId="urn:microsoft.com/office/officeart/2005/8/layout/hProcess4"/>
    <dgm:cxn modelId="{5A07DE1F-8608-4649-9D4C-E4A4BDDDEC07}" type="presParOf" srcId="{5B551903-F226-48ED-B56B-A0B7B248CE04}" destId="{EAE3C9C4-3C49-48D4-A35A-14CBA4030562}" srcOrd="0" destOrd="0" presId="urn:microsoft.com/office/officeart/2005/8/layout/hProcess4"/>
    <dgm:cxn modelId="{6F7485E4-8BFC-42F8-AA8D-E559F7C783FB}" type="presParOf" srcId="{5B551903-F226-48ED-B56B-A0B7B248CE04}" destId="{74DE8C4F-5A92-4F3C-9ECF-41C263D78BEC}" srcOrd="1" destOrd="0" presId="urn:microsoft.com/office/officeart/2005/8/layout/hProcess4"/>
    <dgm:cxn modelId="{264F4B38-7DED-4078-97E2-77395EE6FA63}" type="presParOf" srcId="{5B551903-F226-48ED-B56B-A0B7B248CE04}" destId="{52F5ECD7-5519-4FDF-BECF-422A44381744}" srcOrd="2" destOrd="0" presId="urn:microsoft.com/office/officeart/2005/8/layout/hProcess4"/>
    <dgm:cxn modelId="{EE8EDF5E-5A35-4840-9B22-7D9D3C8DF868}" type="presParOf" srcId="{5B551903-F226-48ED-B56B-A0B7B248CE04}" destId="{7BBB8515-E8F2-46EF-9264-3316401F85E2}" srcOrd="3" destOrd="0" presId="urn:microsoft.com/office/officeart/2005/8/layout/hProcess4"/>
    <dgm:cxn modelId="{F2B596C0-A544-4410-95F9-19135DA0629D}" type="presParOf" srcId="{5B551903-F226-48ED-B56B-A0B7B248CE04}" destId="{DDAEB9A4-AF99-425D-9EC6-A7BE68710E3D}" srcOrd="4" destOrd="0" presId="urn:microsoft.com/office/officeart/2005/8/layout/hProcess4"/>
    <dgm:cxn modelId="{555C545F-5C74-4432-88F4-C0CA60AA373E}" type="presParOf" srcId="{F6E59122-4206-46D1-9CF4-1C5B07A33C0F}" destId="{E98C9F92-AA13-4B0C-989B-1D7FD9B625B2}" srcOrd="5" destOrd="0" presId="urn:microsoft.com/office/officeart/2005/8/layout/hProcess4"/>
    <dgm:cxn modelId="{997DD728-239A-431C-BA6E-8D8225154C37}" type="presParOf" srcId="{F6E59122-4206-46D1-9CF4-1C5B07A33C0F}" destId="{51FDFB78-2241-4435-9905-76BB5A1D63A6}" srcOrd="6" destOrd="0" presId="urn:microsoft.com/office/officeart/2005/8/layout/hProcess4"/>
    <dgm:cxn modelId="{DFBBD034-B091-473C-BB0D-A4CAB3DBD7A5}" type="presParOf" srcId="{51FDFB78-2241-4435-9905-76BB5A1D63A6}" destId="{E1312A3B-2645-44F9-AA86-9451C0C0A09E}" srcOrd="0" destOrd="0" presId="urn:microsoft.com/office/officeart/2005/8/layout/hProcess4"/>
    <dgm:cxn modelId="{7E136B39-FEEC-4689-B13B-20C1AF8A1F1D}" type="presParOf" srcId="{51FDFB78-2241-4435-9905-76BB5A1D63A6}" destId="{F11099EE-E10C-41A9-B763-5071DB8F1589}" srcOrd="1" destOrd="0" presId="urn:microsoft.com/office/officeart/2005/8/layout/hProcess4"/>
    <dgm:cxn modelId="{C35A9608-C24E-4197-BCF7-18908FBD4DD7}" type="presParOf" srcId="{51FDFB78-2241-4435-9905-76BB5A1D63A6}" destId="{C0C683ED-ADF1-419F-A8DD-823C48317E39}" srcOrd="2" destOrd="0" presId="urn:microsoft.com/office/officeart/2005/8/layout/hProcess4"/>
    <dgm:cxn modelId="{8741EC56-CB99-4C64-8A6A-DE63ADE333F0}" type="presParOf" srcId="{51FDFB78-2241-4435-9905-76BB5A1D63A6}" destId="{7F715645-8E3D-462E-9273-593775DBB196}" srcOrd="3" destOrd="0" presId="urn:microsoft.com/office/officeart/2005/8/layout/hProcess4"/>
    <dgm:cxn modelId="{EC00F711-62CF-4DC6-8E3F-0CF728F7CB82}" type="presParOf" srcId="{51FDFB78-2241-4435-9905-76BB5A1D63A6}" destId="{F460FCD3-56FD-4369-9D71-3FFF3256C598}" srcOrd="4" destOrd="0" presId="urn:microsoft.com/office/officeart/2005/8/layout/hProcess4"/>
    <dgm:cxn modelId="{E2110806-ADDD-4B90-85DA-3EFFE32BA2CA}" type="presParOf" srcId="{F6E59122-4206-46D1-9CF4-1C5B07A33C0F}" destId="{66958E5C-4F8D-4B2D-A63E-F6AE889D4CEC}" srcOrd="7" destOrd="0" presId="urn:microsoft.com/office/officeart/2005/8/layout/hProcess4"/>
    <dgm:cxn modelId="{29DEA3F8-2B18-49C4-A687-3471B660FD32}" type="presParOf" srcId="{F6E59122-4206-46D1-9CF4-1C5B07A33C0F}" destId="{9682D51D-DEBB-41C6-A839-0DEEADF8E897}" srcOrd="8" destOrd="0" presId="urn:microsoft.com/office/officeart/2005/8/layout/hProcess4"/>
    <dgm:cxn modelId="{ECC54B6C-7162-4D85-9A59-ABF3FCE3CBB9}" type="presParOf" srcId="{9682D51D-DEBB-41C6-A839-0DEEADF8E897}" destId="{9AFF5FF7-9CD8-406A-BBD0-88BF5295E886}" srcOrd="0" destOrd="0" presId="urn:microsoft.com/office/officeart/2005/8/layout/hProcess4"/>
    <dgm:cxn modelId="{196C55FC-7ED0-4CD5-9C49-5F1332E2AC9B}" type="presParOf" srcId="{9682D51D-DEBB-41C6-A839-0DEEADF8E897}" destId="{7B081696-8B85-49B0-AC5B-C0E17E89EA9C}" srcOrd="1" destOrd="0" presId="urn:microsoft.com/office/officeart/2005/8/layout/hProcess4"/>
    <dgm:cxn modelId="{D09C3FEF-ED7F-4A12-99F5-1073FC99C9C3}" type="presParOf" srcId="{9682D51D-DEBB-41C6-A839-0DEEADF8E897}" destId="{B7BA939A-08E8-4FD9-B903-91D6457F8AEF}" srcOrd="2" destOrd="0" presId="urn:microsoft.com/office/officeart/2005/8/layout/hProcess4"/>
    <dgm:cxn modelId="{66F72D2C-F055-4238-BD1C-448B0A12A6BF}" type="presParOf" srcId="{9682D51D-DEBB-41C6-A839-0DEEADF8E897}" destId="{9F5EF976-9F78-4A16-B1F0-7462CC4828D4}" srcOrd="3" destOrd="0" presId="urn:microsoft.com/office/officeart/2005/8/layout/hProcess4"/>
    <dgm:cxn modelId="{1317C03B-E51A-4B28-911C-1F0990A6A8DE}" type="presParOf" srcId="{9682D51D-DEBB-41C6-A839-0DEEADF8E897}" destId="{34EDBE6A-885B-48DC-B7D7-51B5424E63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5D470-EF89-4576-A4AB-ED2031CD3610}">
      <dsp:nvSpPr>
        <dsp:cNvPr id="0" name=""/>
        <dsp:cNvSpPr/>
      </dsp:nvSpPr>
      <dsp:spPr>
        <a:xfrm>
          <a:off x="1710" y="593853"/>
          <a:ext cx="2713484" cy="186959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97B78-1405-4AA3-A3BB-BE7AD2CB7CC7}">
      <dsp:nvSpPr>
        <dsp:cNvPr id="0" name=""/>
        <dsp:cNvSpPr/>
      </dsp:nvSpPr>
      <dsp:spPr>
        <a:xfrm>
          <a:off x="1710" y="2463444"/>
          <a:ext cx="2713484" cy="100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Accelerometer</a:t>
          </a:r>
        </a:p>
      </dsp:txBody>
      <dsp:txXfrm>
        <a:off x="1710" y="2463444"/>
        <a:ext cx="2713484" cy="1006702"/>
      </dsp:txXfrm>
    </dsp:sp>
    <dsp:sp modelId="{D98845F1-35F0-4DFD-94E5-B2DC331D41C4}">
      <dsp:nvSpPr>
        <dsp:cNvPr id="0" name=""/>
        <dsp:cNvSpPr/>
      </dsp:nvSpPr>
      <dsp:spPr>
        <a:xfrm>
          <a:off x="2986657" y="593853"/>
          <a:ext cx="2713484" cy="186959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4D34D-7967-4444-9BE5-F31D57E6426D}">
      <dsp:nvSpPr>
        <dsp:cNvPr id="0" name=""/>
        <dsp:cNvSpPr/>
      </dsp:nvSpPr>
      <dsp:spPr>
        <a:xfrm>
          <a:off x="2986657" y="2463444"/>
          <a:ext cx="2713484" cy="100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Gyroscope</a:t>
          </a:r>
        </a:p>
      </dsp:txBody>
      <dsp:txXfrm>
        <a:off x="2986657" y="2463444"/>
        <a:ext cx="2713484" cy="1006702"/>
      </dsp:txXfrm>
    </dsp:sp>
    <dsp:sp modelId="{E74C37C1-D787-4ADC-BF2B-117E7FEF5CCF}">
      <dsp:nvSpPr>
        <dsp:cNvPr id="0" name=""/>
        <dsp:cNvSpPr/>
      </dsp:nvSpPr>
      <dsp:spPr>
        <a:xfrm>
          <a:off x="5971604" y="593853"/>
          <a:ext cx="2713484" cy="186959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75A34-1A87-4D58-A18C-CB0327BBAD9F}">
      <dsp:nvSpPr>
        <dsp:cNvPr id="0" name=""/>
        <dsp:cNvSpPr/>
      </dsp:nvSpPr>
      <dsp:spPr>
        <a:xfrm>
          <a:off x="5971604" y="2463444"/>
          <a:ext cx="2713484" cy="100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/>
            <a:t>Magnetometer</a:t>
          </a:r>
        </a:p>
      </dsp:txBody>
      <dsp:txXfrm>
        <a:off x="5971604" y="2463444"/>
        <a:ext cx="2713484" cy="1006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AE547-2A07-40A2-BC70-6FC31ADFFE33}">
      <dsp:nvSpPr>
        <dsp:cNvPr id="0" name=""/>
        <dsp:cNvSpPr/>
      </dsp:nvSpPr>
      <dsp:spPr>
        <a:xfrm>
          <a:off x="2175768" y="1312"/>
          <a:ext cx="1112563" cy="723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Harsh Acceleration</a:t>
          </a:r>
        </a:p>
      </dsp:txBody>
      <dsp:txXfrm>
        <a:off x="2211070" y="36614"/>
        <a:ext cx="1041959" cy="652562"/>
      </dsp:txXfrm>
    </dsp:sp>
    <dsp:sp modelId="{9D7306A9-C044-4AA4-AAAF-D678837828C6}">
      <dsp:nvSpPr>
        <dsp:cNvPr id="0" name=""/>
        <dsp:cNvSpPr/>
      </dsp:nvSpPr>
      <dsp:spPr>
        <a:xfrm>
          <a:off x="1287843" y="362896"/>
          <a:ext cx="2888413" cy="2888413"/>
        </a:xfrm>
        <a:custGeom>
          <a:avLst/>
          <a:gdLst/>
          <a:ahLst/>
          <a:cxnLst/>
          <a:rect l="0" t="0" r="0" b="0"/>
          <a:pathLst>
            <a:path>
              <a:moveTo>
                <a:pt x="2008123" y="114646"/>
              </a:moveTo>
              <a:arcTo wR="1444206" hR="1444206" stAng="17579019" swAng="19604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80DD8-9718-4F0E-A510-7AEA9B69EA80}">
      <dsp:nvSpPr>
        <dsp:cNvPr id="0" name=""/>
        <dsp:cNvSpPr/>
      </dsp:nvSpPr>
      <dsp:spPr>
        <a:xfrm>
          <a:off x="3549290" y="999235"/>
          <a:ext cx="1112563" cy="723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Harsh Braking</a:t>
          </a:r>
        </a:p>
      </dsp:txBody>
      <dsp:txXfrm>
        <a:off x="3584592" y="1034537"/>
        <a:ext cx="1041959" cy="652562"/>
      </dsp:txXfrm>
    </dsp:sp>
    <dsp:sp modelId="{7F635162-3BB7-4892-9E8A-B92BC379A6A2}">
      <dsp:nvSpPr>
        <dsp:cNvPr id="0" name=""/>
        <dsp:cNvSpPr/>
      </dsp:nvSpPr>
      <dsp:spPr>
        <a:xfrm>
          <a:off x="1287843" y="362896"/>
          <a:ext cx="2888413" cy="2888413"/>
        </a:xfrm>
        <a:custGeom>
          <a:avLst/>
          <a:gdLst/>
          <a:ahLst/>
          <a:cxnLst/>
          <a:rect l="0" t="0" r="0" b="0"/>
          <a:pathLst>
            <a:path>
              <a:moveTo>
                <a:pt x="2886439" y="1368733"/>
              </a:moveTo>
              <a:arcTo wR="1444206" hR="1444206" stAng="21420265" swAng="21954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30666-1029-4229-953B-2C5FB0CA43DD}">
      <dsp:nvSpPr>
        <dsp:cNvPr id="0" name=""/>
        <dsp:cNvSpPr/>
      </dsp:nvSpPr>
      <dsp:spPr>
        <a:xfrm>
          <a:off x="3024651" y="2613907"/>
          <a:ext cx="1112563" cy="723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Harsh Cornering </a:t>
          </a:r>
          <a:endParaRPr lang="en-IN" sz="1300" kern="1200" dirty="0"/>
        </a:p>
      </dsp:txBody>
      <dsp:txXfrm>
        <a:off x="3059953" y="2649209"/>
        <a:ext cx="1041959" cy="652562"/>
      </dsp:txXfrm>
    </dsp:sp>
    <dsp:sp modelId="{E7B9FDF7-C195-4A13-B1DB-1C8A55C2F87B}">
      <dsp:nvSpPr>
        <dsp:cNvPr id="0" name=""/>
        <dsp:cNvSpPr/>
      </dsp:nvSpPr>
      <dsp:spPr>
        <a:xfrm>
          <a:off x="1287843" y="362896"/>
          <a:ext cx="2888413" cy="2888413"/>
        </a:xfrm>
        <a:custGeom>
          <a:avLst/>
          <a:gdLst/>
          <a:ahLst/>
          <a:cxnLst/>
          <a:rect l="0" t="0" r="0" b="0"/>
          <a:pathLst>
            <a:path>
              <a:moveTo>
                <a:pt x="1731075" y="2859635"/>
              </a:moveTo>
              <a:arcTo wR="1444206" hR="1444206" stAng="4712574" swAng="13748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8255C-AB9E-4980-9694-6B0A99D2603A}">
      <dsp:nvSpPr>
        <dsp:cNvPr id="0" name=""/>
        <dsp:cNvSpPr/>
      </dsp:nvSpPr>
      <dsp:spPr>
        <a:xfrm>
          <a:off x="1326884" y="2613907"/>
          <a:ext cx="1112563" cy="723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Over-Speeding </a:t>
          </a:r>
          <a:endParaRPr lang="en-IN" sz="1300" kern="1200" dirty="0"/>
        </a:p>
      </dsp:txBody>
      <dsp:txXfrm>
        <a:off x="1362186" y="2649209"/>
        <a:ext cx="1041959" cy="652562"/>
      </dsp:txXfrm>
    </dsp:sp>
    <dsp:sp modelId="{45330C8D-0940-4954-BB22-893AE64D861B}">
      <dsp:nvSpPr>
        <dsp:cNvPr id="0" name=""/>
        <dsp:cNvSpPr/>
      </dsp:nvSpPr>
      <dsp:spPr>
        <a:xfrm>
          <a:off x="1287843" y="362896"/>
          <a:ext cx="2888413" cy="2888413"/>
        </a:xfrm>
        <a:custGeom>
          <a:avLst/>
          <a:gdLst/>
          <a:ahLst/>
          <a:cxnLst/>
          <a:rect l="0" t="0" r="0" b="0"/>
          <a:pathLst>
            <a:path>
              <a:moveTo>
                <a:pt x="241236" y="2243328"/>
              </a:moveTo>
              <a:arcTo wR="1444206" hR="1444206" stAng="8784256" swAng="219548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28B56-FAB1-418E-99DF-A9452FCDDF08}">
      <dsp:nvSpPr>
        <dsp:cNvPr id="0" name=""/>
        <dsp:cNvSpPr/>
      </dsp:nvSpPr>
      <dsp:spPr>
        <a:xfrm>
          <a:off x="802246" y="999235"/>
          <a:ext cx="1112563" cy="7231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Phone Calls</a:t>
          </a:r>
          <a:endParaRPr lang="en-IN" sz="1300" kern="1200" dirty="0"/>
        </a:p>
      </dsp:txBody>
      <dsp:txXfrm>
        <a:off x="837548" y="1034537"/>
        <a:ext cx="1041959" cy="652562"/>
      </dsp:txXfrm>
    </dsp:sp>
    <dsp:sp modelId="{DD2BD520-3579-4E31-BEFE-F4A9D0E8C8F1}">
      <dsp:nvSpPr>
        <dsp:cNvPr id="0" name=""/>
        <dsp:cNvSpPr/>
      </dsp:nvSpPr>
      <dsp:spPr>
        <a:xfrm>
          <a:off x="1287843" y="362896"/>
          <a:ext cx="2888413" cy="2888413"/>
        </a:xfrm>
        <a:custGeom>
          <a:avLst/>
          <a:gdLst/>
          <a:ahLst/>
          <a:cxnLst/>
          <a:rect l="0" t="0" r="0" b="0"/>
          <a:pathLst>
            <a:path>
              <a:moveTo>
                <a:pt x="251745" y="629486"/>
              </a:moveTo>
              <a:arcTo wR="1444206" hR="1444206" stAng="12860515" swAng="19604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8630F-1A7C-481D-BC34-0D7EBE2BC155}">
      <dsp:nvSpPr>
        <dsp:cNvPr id="0" name=""/>
        <dsp:cNvSpPr/>
      </dsp:nvSpPr>
      <dsp:spPr>
        <a:xfrm>
          <a:off x="4444755" y="1206608"/>
          <a:ext cx="2765881" cy="438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08"/>
              </a:lnTo>
              <a:lnTo>
                <a:pt x="2765881" y="299008"/>
              </a:lnTo>
              <a:lnTo>
                <a:pt x="2765881" y="43876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56E0C-8E67-4168-8D44-5CCEBD8F6D9C}">
      <dsp:nvSpPr>
        <dsp:cNvPr id="0" name=""/>
        <dsp:cNvSpPr/>
      </dsp:nvSpPr>
      <dsp:spPr>
        <a:xfrm>
          <a:off x="5366716" y="2603378"/>
          <a:ext cx="921960" cy="438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08"/>
              </a:lnTo>
              <a:lnTo>
                <a:pt x="921960" y="299008"/>
              </a:lnTo>
              <a:lnTo>
                <a:pt x="921960" y="43876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9B03C-AA6E-4840-B7CE-04BAA3442C2E}">
      <dsp:nvSpPr>
        <dsp:cNvPr id="0" name=""/>
        <dsp:cNvSpPr/>
      </dsp:nvSpPr>
      <dsp:spPr>
        <a:xfrm>
          <a:off x="4444755" y="2603378"/>
          <a:ext cx="921960" cy="438769"/>
        </a:xfrm>
        <a:custGeom>
          <a:avLst/>
          <a:gdLst/>
          <a:ahLst/>
          <a:cxnLst/>
          <a:rect l="0" t="0" r="0" b="0"/>
          <a:pathLst>
            <a:path>
              <a:moveTo>
                <a:pt x="921960" y="0"/>
              </a:moveTo>
              <a:lnTo>
                <a:pt x="921960" y="299008"/>
              </a:lnTo>
              <a:lnTo>
                <a:pt x="0" y="299008"/>
              </a:lnTo>
              <a:lnTo>
                <a:pt x="0" y="43876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2407F-8ACA-4402-9DB5-6F9EABBADCF3}">
      <dsp:nvSpPr>
        <dsp:cNvPr id="0" name=""/>
        <dsp:cNvSpPr/>
      </dsp:nvSpPr>
      <dsp:spPr>
        <a:xfrm>
          <a:off x="4444755" y="1206608"/>
          <a:ext cx="921960" cy="438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08"/>
              </a:lnTo>
              <a:lnTo>
                <a:pt x="921960" y="299008"/>
              </a:lnTo>
              <a:lnTo>
                <a:pt x="921960" y="43876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0D8E8-BFC9-4092-A7A7-D782A56D440D}">
      <dsp:nvSpPr>
        <dsp:cNvPr id="0" name=""/>
        <dsp:cNvSpPr/>
      </dsp:nvSpPr>
      <dsp:spPr>
        <a:xfrm>
          <a:off x="1678873" y="2603378"/>
          <a:ext cx="921960" cy="438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008"/>
              </a:lnTo>
              <a:lnTo>
                <a:pt x="921960" y="299008"/>
              </a:lnTo>
              <a:lnTo>
                <a:pt x="921960" y="43876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6F69C-8DE7-492B-9E09-5EE8CF88B25F}">
      <dsp:nvSpPr>
        <dsp:cNvPr id="0" name=""/>
        <dsp:cNvSpPr/>
      </dsp:nvSpPr>
      <dsp:spPr>
        <a:xfrm>
          <a:off x="756913" y="2603378"/>
          <a:ext cx="921960" cy="438769"/>
        </a:xfrm>
        <a:custGeom>
          <a:avLst/>
          <a:gdLst/>
          <a:ahLst/>
          <a:cxnLst/>
          <a:rect l="0" t="0" r="0" b="0"/>
          <a:pathLst>
            <a:path>
              <a:moveTo>
                <a:pt x="921960" y="0"/>
              </a:moveTo>
              <a:lnTo>
                <a:pt x="921960" y="299008"/>
              </a:lnTo>
              <a:lnTo>
                <a:pt x="0" y="299008"/>
              </a:lnTo>
              <a:lnTo>
                <a:pt x="0" y="43876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A1FD37-ACCD-4EA5-979B-683575CA364B}">
      <dsp:nvSpPr>
        <dsp:cNvPr id="0" name=""/>
        <dsp:cNvSpPr/>
      </dsp:nvSpPr>
      <dsp:spPr>
        <a:xfrm>
          <a:off x="1678873" y="1206608"/>
          <a:ext cx="2765881" cy="438769"/>
        </a:xfrm>
        <a:custGeom>
          <a:avLst/>
          <a:gdLst/>
          <a:ahLst/>
          <a:cxnLst/>
          <a:rect l="0" t="0" r="0" b="0"/>
          <a:pathLst>
            <a:path>
              <a:moveTo>
                <a:pt x="2765881" y="0"/>
              </a:moveTo>
              <a:lnTo>
                <a:pt x="2765881" y="299008"/>
              </a:lnTo>
              <a:lnTo>
                <a:pt x="0" y="299008"/>
              </a:lnTo>
              <a:lnTo>
                <a:pt x="0" y="43876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0AB24-DEAA-4D4F-9CBA-BCD6971D215D}">
      <dsp:nvSpPr>
        <dsp:cNvPr id="0" name=""/>
        <dsp:cNvSpPr/>
      </dsp:nvSpPr>
      <dsp:spPr>
        <a:xfrm>
          <a:off x="3690424" y="24860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A2E4B-11B0-40F6-8D7F-EAE85A4723D1}">
      <dsp:nvSpPr>
        <dsp:cNvPr id="0" name=""/>
        <dsp:cNvSpPr/>
      </dsp:nvSpPr>
      <dsp:spPr>
        <a:xfrm>
          <a:off x="3858053" y="40785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Machine Learning</a:t>
          </a:r>
        </a:p>
      </dsp:txBody>
      <dsp:txXfrm>
        <a:off x="3886112" y="435914"/>
        <a:ext cx="1452544" cy="901882"/>
      </dsp:txXfrm>
    </dsp:sp>
    <dsp:sp modelId="{24CAB6C3-9A05-47C1-A0D8-CBB32AA7E5AA}">
      <dsp:nvSpPr>
        <dsp:cNvPr id="0" name=""/>
        <dsp:cNvSpPr/>
      </dsp:nvSpPr>
      <dsp:spPr>
        <a:xfrm>
          <a:off x="924542" y="164537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40CEF4-112D-48D8-BD7D-241889CBD429}">
      <dsp:nvSpPr>
        <dsp:cNvPr id="0" name=""/>
        <dsp:cNvSpPr/>
      </dsp:nvSpPr>
      <dsp:spPr>
        <a:xfrm>
          <a:off x="1092171" y="180462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Supervised</a:t>
          </a:r>
        </a:p>
      </dsp:txBody>
      <dsp:txXfrm>
        <a:off x="1120230" y="1832684"/>
        <a:ext cx="1452544" cy="901882"/>
      </dsp:txXfrm>
    </dsp:sp>
    <dsp:sp modelId="{ED1C92CC-7ABF-4BAB-9386-B8C938113C5D}">
      <dsp:nvSpPr>
        <dsp:cNvPr id="0" name=""/>
        <dsp:cNvSpPr/>
      </dsp:nvSpPr>
      <dsp:spPr>
        <a:xfrm>
          <a:off x="2581" y="304214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58D98-EB84-4942-80EF-11F73E3976AF}">
      <dsp:nvSpPr>
        <dsp:cNvPr id="0" name=""/>
        <dsp:cNvSpPr/>
      </dsp:nvSpPr>
      <dsp:spPr>
        <a:xfrm>
          <a:off x="170211" y="320139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Classification</a:t>
          </a:r>
        </a:p>
      </dsp:txBody>
      <dsp:txXfrm>
        <a:off x="198270" y="3229454"/>
        <a:ext cx="1452544" cy="901882"/>
      </dsp:txXfrm>
    </dsp:sp>
    <dsp:sp modelId="{D1808B77-4C79-4C95-AF97-AAC2F07BB46C}">
      <dsp:nvSpPr>
        <dsp:cNvPr id="0" name=""/>
        <dsp:cNvSpPr/>
      </dsp:nvSpPr>
      <dsp:spPr>
        <a:xfrm>
          <a:off x="1846503" y="304214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6C3F8A-36E0-4471-B393-2FC0786628EF}">
      <dsp:nvSpPr>
        <dsp:cNvPr id="0" name=""/>
        <dsp:cNvSpPr/>
      </dsp:nvSpPr>
      <dsp:spPr>
        <a:xfrm>
          <a:off x="2014132" y="320139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Regression</a:t>
          </a:r>
        </a:p>
      </dsp:txBody>
      <dsp:txXfrm>
        <a:off x="2042191" y="3229454"/>
        <a:ext cx="1452544" cy="901882"/>
      </dsp:txXfrm>
    </dsp:sp>
    <dsp:sp modelId="{FADD5B9C-8D83-4771-873D-A58E243E6C50}">
      <dsp:nvSpPr>
        <dsp:cNvPr id="0" name=""/>
        <dsp:cNvSpPr/>
      </dsp:nvSpPr>
      <dsp:spPr>
        <a:xfrm>
          <a:off x="4612384" y="164537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355F3-DF42-4B32-9C97-6448E2681D53}">
      <dsp:nvSpPr>
        <dsp:cNvPr id="0" name=""/>
        <dsp:cNvSpPr/>
      </dsp:nvSpPr>
      <dsp:spPr>
        <a:xfrm>
          <a:off x="4780014" y="180462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Unsupervised</a:t>
          </a:r>
        </a:p>
      </dsp:txBody>
      <dsp:txXfrm>
        <a:off x="4808073" y="1832684"/>
        <a:ext cx="1452544" cy="901882"/>
      </dsp:txXfrm>
    </dsp:sp>
    <dsp:sp modelId="{E6C70C2A-5700-48B6-B6AA-475913B4E613}">
      <dsp:nvSpPr>
        <dsp:cNvPr id="0" name=""/>
        <dsp:cNvSpPr/>
      </dsp:nvSpPr>
      <dsp:spPr>
        <a:xfrm>
          <a:off x="3690424" y="304214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6E51A-DF9D-4510-BFDF-F16270845E95}">
      <dsp:nvSpPr>
        <dsp:cNvPr id="0" name=""/>
        <dsp:cNvSpPr/>
      </dsp:nvSpPr>
      <dsp:spPr>
        <a:xfrm>
          <a:off x="3858053" y="320139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Clustering</a:t>
          </a:r>
        </a:p>
      </dsp:txBody>
      <dsp:txXfrm>
        <a:off x="3886112" y="3229454"/>
        <a:ext cx="1452544" cy="901882"/>
      </dsp:txXfrm>
    </dsp:sp>
    <dsp:sp modelId="{6D1FE449-6463-48D4-A507-551D95A5EAE1}">
      <dsp:nvSpPr>
        <dsp:cNvPr id="0" name=""/>
        <dsp:cNvSpPr/>
      </dsp:nvSpPr>
      <dsp:spPr>
        <a:xfrm>
          <a:off x="5534345" y="304214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A3E2B-EC7F-45A4-99A7-1E6EF0EF87F8}">
      <dsp:nvSpPr>
        <dsp:cNvPr id="0" name=""/>
        <dsp:cNvSpPr/>
      </dsp:nvSpPr>
      <dsp:spPr>
        <a:xfrm>
          <a:off x="5701974" y="320139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Dimensionality Reduction</a:t>
          </a:r>
        </a:p>
      </dsp:txBody>
      <dsp:txXfrm>
        <a:off x="5730033" y="3229454"/>
        <a:ext cx="1452544" cy="901882"/>
      </dsp:txXfrm>
    </dsp:sp>
    <dsp:sp modelId="{13330260-CB7F-494A-AD40-6F9AA7E4CE4E}">
      <dsp:nvSpPr>
        <dsp:cNvPr id="0" name=""/>
        <dsp:cNvSpPr/>
      </dsp:nvSpPr>
      <dsp:spPr>
        <a:xfrm>
          <a:off x="6456306" y="1645377"/>
          <a:ext cx="1508662" cy="95800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F2218-5494-48B8-BF86-F8677355A980}">
      <dsp:nvSpPr>
        <dsp:cNvPr id="0" name=""/>
        <dsp:cNvSpPr/>
      </dsp:nvSpPr>
      <dsp:spPr>
        <a:xfrm>
          <a:off x="6623935" y="1804625"/>
          <a:ext cx="1508662" cy="9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Reinforcement</a:t>
          </a:r>
        </a:p>
      </dsp:txBody>
      <dsp:txXfrm>
        <a:off x="6651994" y="1832684"/>
        <a:ext cx="1452544" cy="901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A0BEC-446C-4423-B017-127A950D16E1}">
      <dsp:nvSpPr>
        <dsp:cNvPr id="0" name=""/>
        <dsp:cNvSpPr/>
      </dsp:nvSpPr>
      <dsp:spPr>
        <a:xfrm>
          <a:off x="2217" y="1924674"/>
          <a:ext cx="1289837" cy="106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Packets from smartphone</a:t>
          </a:r>
        </a:p>
      </dsp:txBody>
      <dsp:txXfrm>
        <a:off x="26699" y="1949156"/>
        <a:ext cx="1240873" cy="786915"/>
      </dsp:txXfrm>
    </dsp:sp>
    <dsp:sp modelId="{CF7AA405-402C-40D6-84EF-1632AD4F7334}">
      <dsp:nvSpPr>
        <dsp:cNvPr id="0" name=""/>
        <dsp:cNvSpPr/>
      </dsp:nvSpPr>
      <dsp:spPr>
        <a:xfrm>
          <a:off x="739136" y="2221378"/>
          <a:ext cx="1358442" cy="1358442"/>
        </a:xfrm>
        <a:prstGeom prst="leftCircularArrow">
          <a:avLst>
            <a:gd name="adj1" fmla="val 2686"/>
            <a:gd name="adj2" fmla="val 326997"/>
            <a:gd name="adj3" fmla="val 2102508"/>
            <a:gd name="adj4" fmla="val 9024489"/>
            <a:gd name="adj5" fmla="val 31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C5FF9-BA77-4239-8991-E6A1AD82CAC9}">
      <dsp:nvSpPr>
        <dsp:cNvPr id="0" name=""/>
        <dsp:cNvSpPr/>
      </dsp:nvSpPr>
      <dsp:spPr>
        <a:xfrm>
          <a:off x="288847" y="2760554"/>
          <a:ext cx="1146522" cy="455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Collection</a:t>
          </a:r>
        </a:p>
      </dsp:txBody>
      <dsp:txXfrm>
        <a:off x="302201" y="2773908"/>
        <a:ext cx="1119814" cy="429226"/>
      </dsp:txXfrm>
    </dsp:sp>
    <dsp:sp modelId="{765E30A7-8F39-4DD6-B17E-7ABA050CF139}">
      <dsp:nvSpPr>
        <dsp:cNvPr id="0" name=""/>
        <dsp:cNvSpPr/>
      </dsp:nvSpPr>
      <dsp:spPr>
        <a:xfrm>
          <a:off x="1609152" y="1924674"/>
          <a:ext cx="1289837" cy="106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Formats, frequency, exceptions</a:t>
          </a:r>
        </a:p>
      </dsp:txBody>
      <dsp:txXfrm>
        <a:off x="1633634" y="2177123"/>
        <a:ext cx="1240873" cy="786915"/>
      </dsp:txXfrm>
    </dsp:sp>
    <dsp:sp modelId="{543A86F7-56F1-4847-8932-0DBBF7DBA0CC}">
      <dsp:nvSpPr>
        <dsp:cNvPr id="0" name=""/>
        <dsp:cNvSpPr/>
      </dsp:nvSpPr>
      <dsp:spPr>
        <a:xfrm>
          <a:off x="2335322" y="1291662"/>
          <a:ext cx="1523255" cy="1523255"/>
        </a:xfrm>
        <a:prstGeom prst="circularArrow">
          <a:avLst>
            <a:gd name="adj1" fmla="val 2396"/>
            <a:gd name="adj2" fmla="val 289656"/>
            <a:gd name="adj3" fmla="val 19534833"/>
            <a:gd name="adj4" fmla="val 12575511"/>
            <a:gd name="adj5" fmla="val 279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4BA6A-2DE1-4937-9D4B-518AF90FC0E9}">
      <dsp:nvSpPr>
        <dsp:cNvPr id="0" name=""/>
        <dsp:cNvSpPr/>
      </dsp:nvSpPr>
      <dsp:spPr>
        <a:xfrm>
          <a:off x="1895782" y="1696707"/>
          <a:ext cx="1146522" cy="455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Cleaning</a:t>
          </a:r>
        </a:p>
      </dsp:txBody>
      <dsp:txXfrm>
        <a:off x="1909136" y="1710061"/>
        <a:ext cx="1119814" cy="429226"/>
      </dsp:txXfrm>
    </dsp:sp>
    <dsp:sp modelId="{74DE8C4F-5A92-4F3C-9ECF-41C263D78BEC}">
      <dsp:nvSpPr>
        <dsp:cNvPr id="0" name=""/>
        <dsp:cNvSpPr/>
      </dsp:nvSpPr>
      <dsp:spPr>
        <a:xfrm>
          <a:off x="3216087" y="1924674"/>
          <a:ext cx="1289837" cy="106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Distributions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Correlations</a:t>
          </a:r>
        </a:p>
      </dsp:txBody>
      <dsp:txXfrm>
        <a:off x="3240569" y="1949156"/>
        <a:ext cx="1240873" cy="786915"/>
      </dsp:txXfrm>
    </dsp:sp>
    <dsp:sp modelId="{E98C9F92-AA13-4B0C-989B-1D7FD9B625B2}">
      <dsp:nvSpPr>
        <dsp:cNvPr id="0" name=""/>
        <dsp:cNvSpPr/>
      </dsp:nvSpPr>
      <dsp:spPr>
        <a:xfrm>
          <a:off x="3953006" y="2221378"/>
          <a:ext cx="1358442" cy="1358442"/>
        </a:xfrm>
        <a:prstGeom prst="leftCircularArrow">
          <a:avLst>
            <a:gd name="adj1" fmla="val 2686"/>
            <a:gd name="adj2" fmla="val 326997"/>
            <a:gd name="adj3" fmla="val 2102508"/>
            <a:gd name="adj4" fmla="val 9024489"/>
            <a:gd name="adj5" fmla="val 31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B8515-E8F2-46EF-9264-3316401F85E2}">
      <dsp:nvSpPr>
        <dsp:cNvPr id="0" name=""/>
        <dsp:cNvSpPr/>
      </dsp:nvSpPr>
      <dsp:spPr>
        <a:xfrm>
          <a:off x="3502717" y="2760554"/>
          <a:ext cx="1146522" cy="455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EDA</a:t>
          </a:r>
        </a:p>
      </dsp:txBody>
      <dsp:txXfrm>
        <a:off x="3516071" y="2773908"/>
        <a:ext cx="1119814" cy="429226"/>
      </dsp:txXfrm>
    </dsp:sp>
    <dsp:sp modelId="{F11099EE-E10C-41A9-B763-5071DB8F1589}">
      <dsp:nvSpPr>
        <dsp:cNvPr id="0" name=""/>
        <dsp:cNvSpPr/>
      </dsp:nvSpPr>
      <dsp:spPr>
        <a:xfrm>
          <a:off x="4823022" y="1924674"/>
          <a:ext cx="1289837" cy="106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Windowing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Statistical features</a:t>
          </a:r>
        </a:p>
      </dsp:txBody>
      <dsp:txXfrm>
        <a:off x="4847504" y="2177123"/>
        <a:ext cx="1240873" cy="786915"/>
      </dsp:txXfrm>
    </dsp:sp>
    <dsp:sp modelId="{66958E5C-4F8D-4B2D-A63E-F6AE889D4CEC}">
      <dsp:nvSpPr>
        <dsp:cNvPr id="0" name=""/>
        <dsp:cNvSpPr/>
      </dsp:nvSpPr>
      <dsp:spPr>
        <a:xfrm>
          <a:off x="5549192" y="1291662"/>
          <a:ext cx="1523255" cy="1523255"/>
        </a:xfrm>
        <a:prstGeom prst="circularArrow">
          <a:avLst>
            <a:gd name="adj1" fmla="val 2396"/>
            <a:gd name="adj2" fmla="val 289656"/>
            <a:gd name="adj3" fmla="val 19534833"/>
            <a:gd name="adj4" fmla="val 12575511"/>
            <a:gd name="adj5" fmla="val 279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15645-8E3D-462E-9273-593775DBB196}">
      <dsp:nvSpPr>
        <dsp:cNvPr id="0" name=""/>
        <dsp:cNvSpPr/>
      </dsp:nvSpPr>
      <dsp:spPr>
        <a:xfrm>
          <a:off x="5109652" y="1696707"/>
          <a:ext cx="1146522" cy="455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Feature Engineering</a:t>
          </a:r>
        </a:p>
      </dsp:txBody>
      <dsp:txXfrm>
        <a:off x="5123006" y="1710061"/>
        <a:ext cx="1119814" cy="429226"/>
      </dsp:txXfrm>
    </dsp:sp>
    <dsp:sp modelId="{7B081696-8B85-49B0-AC5B-C0E17E89EA9C}">
      <dsp:nvSpPr>
        <dsp:cNvPr id="0" name=""/>
        <dsp:cNvSpPr/>
      </dsp:nvSpPr>
      <dsp:spPr>
        <a:xfrm>
          <a:off x="6429956" y="1924674"/>
          <a:ext cx="1289837" cy="1063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500" kern="1200" dirty="0"/>
            <a:t>E.g.: Random Forest</a:t>
          </a:r>
        </a:p>
      </dsp:txBody>
      <dsp:txXfrm>
        <a:off x="6454438" y="1949156"/>
        <a:ext cx="1240873" cy="786915"/>
      </dsp:txXfrm>
    </dsp:sp>
    <dsp:sp modelId="{9F5EF976-9F78-4A16-B1F0-7462CC4828D4}">
      <dsp:nvSpPr>
        <dsp:cNvPr id="0" name=""/>
        <dsp:cNvSpPr/>
      </dsp:nvSpPr>
      <dsp:spPr>
        <a:xfrm>
          <a:off x="6716587" y="2760554"/>
          <a:ext cx="1146522" cy="455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kern="1200" dirty="0"/>
            <a:t>Model Building &amp; Validation</a:t>
          </a:r>
        </a:p>
      </dsp:txBody>
      <dsp:txXfrm>
        <a:off x="6729941" y="2773908"/>
        <a:ext cx="1119814" cy="429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0947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917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6163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5764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642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088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2144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6557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680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2709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65689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31629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1295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7357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107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6935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229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7" name="Google Shape;205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749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="0" dirty="0"/>
          </a:p>
        </p:txBody>
      </p:sp>
    </p:spTree>
    <p:extLst>
      <p:ext uri="{BB962C8B-B14F-4D97-AF65-F5344CB8AC3E}">
        <p14:creationId xmlns:p14="http://schemas.microsoft.com/office/powerpoint/2010/main" val="19930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725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047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085850" y="2031025"/>
            <a:ext cx="46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rot="5400000">
            <a:off x="-303375" y="9274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39050" y="1028325"/>
            <a:ext cx="4742700" cy="357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▸"/>
              <a:defRPr sz="3200">
                <a:solidFill>
                  <a:schemeClr val="lt1"/>
                </a:solidFill>
              </a:defRPr>
            </a:lvl1pPr>
            <a:lvl2pPr marL="914400" lvl="1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2pPr>
            <a:lvl3pPr marL="1371600" lvl="2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3pPr>
            <a:lvl4pPr marL="1828800" lvl="3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4pPr>
            <a:lvl5pPr marL="2286000" lvl="4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5pPr>
            <a:lvl6pPr marL="2743200" lvl="5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6pPr>
            <a:lvl7pPr marL="3200400" lvl="6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7pPr>
            <a:lvl8pPr marL="3657600" lvl="7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8pPr>
            <a:lvl9pPr marL="4114800" lvl="8" indent="-4318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19050" y="933775"/>
            <a:ext cx="53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b="1" dirty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8600" b="1" dirty="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5400000">
            <a:off x="-100350" y="4448760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76340-C584-43FB-91B3-0EDCAFD9EFE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5164" y="4650580"/>
            <a:ext cx="932450" cy="39290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2"/>
          <p:cNvGrpSpPr/>
          <p:nvPr/>
        </p:nvGrpSpPr>
        <p:grpSpPr>
          <a:xfrm>
            <a:off x="5144729" y="199650"/>
            <a:ext cx="3841143" cy="3893303"/>
            <a:chOff x="5122427" y="668001"/>
            <a:chExt cx="3841143" cy="3893303"/>
          </a:xfrm>
        </p:grpSpPr>
        <p:grpSp>
          <p:nvGrpSpPr>
            <p:cNvPr id="64" name="Google Shape;64;p12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65" name="Google Shape;65;p12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2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2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2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2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2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2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2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2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2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2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2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2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2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2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2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2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2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2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2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2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2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2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2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2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2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2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2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2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2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2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2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2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2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2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2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2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2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2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2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2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2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2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2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2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2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2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2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2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2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2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2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2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2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2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2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2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2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2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2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2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74" extrusionOk="0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2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2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2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avLst/>
                <a:gdLst/>
                <a:ahLst/>
                <a:cxnLst/>
                <a:rect l="l" t="t" r="r" b="b"/>
                <a:pathLst>
                  <a:path w="893444" h="828868" extrusionOk="0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2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2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avLst/>
                <a:gdLst/>
                <a:ahLst/>
                <a:cxnLst/>
                <a:rect l="l" t="t" r="r" b="b"/>
                <a:pathLst>
                  <a:path w="893445" h="788955" extrusionOk="0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2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83869" extrusionOk="0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2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35661" extrusionOk="0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2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893349" h="341800" extrusionOk="0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w="1037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2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avLst/>
                <a:gdLst/>
                <a:ahLst/>
                <a:cxnLst/>
                <a:rect l="l" t="t" r="r" b="b"/>
                <a:pathLst>
                  <a:path w="34480" h="59626" extrusionOk="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2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2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2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226128" extrusionOk="0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2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409197" extrusionOk="0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374240" extrusionOk="0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2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avLst/>
                <a:gdLst/>
                <a:ahLst/>
                <a:cxnLst/>
                <a:rect l="l" t="t" r="r" b="b"/>
                <a:pathLst>
                  <a:path w="55627" h="318519" extrusionOk="0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2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183161" extrusionOk="0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501818" extrusionOk="0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2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183106" extrusionOk="0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2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avLst/>
                <a:gdLst/>
                <a:ahLst/>
                <a:cxnLst/>
                <a:rect l="l" t="t" r="r" b="b"/>
                <a:pathLst>
                  <a:path w="55727" h="226167" extrusionOk="0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12"/>
            <p:cNvSpPr/>
            <p:nvPr/>
          </p:nvSpPr>
          <p:spPr>
            <a:xfrm>
              <a:off x="6986665" y="3342725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7014156" y="3327342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7014156" y="3298709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7976493" y="3396565"/>
              <a:ext cx="664277" cy="383503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7912754" y="3450709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7863331" y="3479190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7813984" y="3507747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7451727" y="3699575"/>
              <a:ext cx="664201" cy="38350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7387988" y="3753643"/>
              <a:ext cx="592922" cy="342381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7338565" y="3782200"/>
              <a:ext cx="581727" cy="33583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7289218" y="3810681"/>
              <a:ext cx="496361" cy="286637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7582329" y="3561435"/>
              <a:ext cx="337202" cy="194645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7800200" y="3687162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8018073" y="3812966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6687910" y="670084"/>
              <a:ext cx="163899" cy="239625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6700339" y="668001"/>
              <a:ext cx="78506" cy="96744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6715688" y="773039"/>
              <a:ext cx="96838" cy="10838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6550295" y="816287"/>
              <a:ext cx="182749" cy="260151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6687493" y="808527"/>
              <a:ext cx="141166" cy="186207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6712641" y="675415"/>
              <a:ext cx="103849" cy="127932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6716857" y="674913"/>
              <a:ext cx="104260" cy="98126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6591681" y="1319278"/>
              <a:ext cx="81988" cy="62539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6592043" y="1339232"/>
              <a:ext cx="81616" cy="42611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6550653" y="1292322"/>
              <a:ext cx="75049" cy="5813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6550998" y="1311512"/>
              <a:ext cx="74752" cy="39022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6578488" y="992358"/>
              <a:ext cx="178709" cy="30823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6627226" y="992967"/>
              <a:ext cx="177917" cy="333745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560953" y="971949"/>
              <a:ext cx="266059" cy="244904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774876" y="827227"/>
              <a:ext cx="92463" cy="32416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792998" y="823141"/>
              <a:ext cx="55907" cy="7110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683350" y="808424"/>
              <a:ext cx="47823" cy="5021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2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204" name="Google Shape;204;p12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2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217597" h="318657" extrusionOk="0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avLst/>
                <a:gdLst/>
                <a:ahLst/>
                <a:cxnLst/>
                <a:rect l="l" t="t" r="r" b="b"/>
                <a:pathLst>
                  <a:path w="40647" h="235450" extrusionOk="0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103921" h="128329" extrusionOk="0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avLst/>
                <a:gdLst/>
                <a:ahLst/>
                <a:cxnLst/>
                <a:rect l="l" t="t" r="r" b="b"/>
                <a:pathLst>
                  <a:path w="128622" h="143860" extrusionOk="0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2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avLst/>
                <a:gdLst/>
                <a:ahLst/>
                <a:cxnLst/>
                <a:rect l="l" t="t" r="r" b="b"/>
                <a:pathLst>
                  <a:path w="187397" h="215209" extrusionOk="0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2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avLst/>
                <a:gdLst/>
                <a:ahLst/>
                <a:cxnLst/>
                <a:rect l="l" t="t" r="r" b="b"/>
                <a:pathLst>
                  <a:path w="138529" h="170431" extrusionOk="0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avLst/>
                <a:gdLst/>
                <a:ahLst/>
                <a:cxnLst/>
                <a:rect l="l" t="t" r="r" b="b"/>
                <a:pathLst>
                  <a:path w="138474" h="130867" extrusionOk="0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avLst/>
                <a:gdLst/>
                <a:ahLst/>
                <a:cxnLst/>
                <a:rect l="l" t="t" r="r" b="b"/>
                <a:pathLst>
                  <a:path w="93089" h="307779" extrusionOk="0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avLst/>
                <a:gdLst/>
                <a:ahLst/>
                <a:cxnLst/>
                <a:rect l="l" t="t" r="r" b="b"/>
                <a:pathLst>
                  <a:path w="108744" h="83141" extrusionOk="0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avLst/>
                <a:gdLst/>
                <a:ahLst/>
                <a:cxnLst/>
                <a:rect l="l" t="t" r="r" b="b"/>
                <a:pathLst>
                  <a:path w="108204" h="56238" extrusionOk="0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avLst/>
                <a:gdLst/>
                <a:ahLst/>
                <a:cxnLst/>
                <a:rect l="l" t="t" r="r" b="b"/>
                <a:pathLst>
                  <a:path w="99827" h="77341" extrusionOk="0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avLst/>
                <a:gdLst/>
                <a:ahLst/>
                <a:cxnLst/>
                <a:rect l="l" t="t" r="r" b="b"/>
                <a:pathLst>
                  <a:path w="99536" h="51729" extrusionOk="0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avLst/>
                <a:gdLst/>
                <a:ahLst/>
                <a:cxnLst/>
                <a:rect l="l" t="t" r="r" b="b"/>
                <a:pathLst>
                  <a:path w="213068" h="744450" extrusionOk="0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avLst/>
                <a:gdLst/>
                <a:ahLst/>
                <a:cxnLst/>
                <a:rect l="l" t="t" r="r" b="b"/>
                <a:pathLst>
                  <a:path w="226922" h="495109" extrusionOk="0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2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avLst/>
                <a:gdLst/>
                <a:ahLst/>
                <a:cxnLst/>
                <a:rect l="l" t="t" r="r" b="b"/>
                <a:pathLst>
                  <a:path w="76263" h="95029" extrusionOk="0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avLst/>
                <a:gdLst/>
                <a:ahLst/>
                <a:cxnLst/>
                <a:rect l="l" t="t" r="r" b="b"/>
                <a:pathLst>
                  <a:path w="63531" h="66745" extrusionOk="0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2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2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2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2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2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2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avLst/>
                <a:gdLst/>
                <a:ahLst/>
                <a:cxnLst/>
                <a:rect l="l" t="t" r="r" b="b"/>
                <a:pathLst>
                  <a:path w="122876" h="95119" extrusionOk="0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2242" h="63751" extrusionOk="0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2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avLst/>
                <a:gdLst/>
                <a:ahLst/>
                <a:cxnLst/>
                <a:rect l="l" t="t" r="r" b="b"/>
                <a:pathLst>
                  <a:path w="122771" h="91654" extrusionOk="0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2230" h="63800" extrusionOk="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avLst/>
                <a:gdLst/>
                <a:ahLst/>
                <a:cxnLst/>
                <a:rect l="l" t="t" r="r" b="b"/>
                <a:pathLst>
                  <a:path w="211613" h="606004" extrusionOk="0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avLst/>
                <a:gdLst/>
                <a:ahLst/>
                <a:cxnLst/>
                <a:rect l="l" t="t" r="r" b="b"/>
                <a:pathLst>
                  <a:path w="135319" h="132132" extrusionOk="0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2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avLst/>
                <a:gdLst/>
                <a:ahLst/>
                <a:cxnLst/>
                <a:rect l="l" t="t" r="r" b="b"/>
                <a:pathLst>
                  <a:path w="192267" h="377666" extrusionOk="0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2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avLst/>
                <a:gdLst/>
                <a:ahLst/>
                <a:cxnLst/>
                <a:rect l="l" t="t" r="r" b="b"/>
                <a:pathLst>
                  <a:path w="219367" h="442443" extrusionOk="0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avLst/>
                <a:gdLst/>
                <a:ahLst/>
                <a:cxnLst/>
                <a:rect l="l" t="t" r="r" b="b"/>
                <a:pathLst>
                  <a:path w="146094" h="177613" extrusionOk="0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avLst/>
                <a:gdLst/>
                <a:ahLst/>
                <a:cxnLst/>
                <a:rect l="l" t="t" r="r" b="b"/>
                <a:pathLst>
                  <a:path w="154031" h="152067" extrusionOk="0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avLst/>
                <a:gdLst/>
                <a:ahLst/>
                <a:cxnLst/>
                <a:rect l="l" t="t" r="r" b="b"/>
                <a:pathLst>
                  <a:path w="196972" h="338613" extrusionOk="0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avLst/>
                <a:gdLst/>
                <a:ahLst/>
                <a:cxnLst/>
                <a:rect l="l" t="t" r="r" b="b"/>
                <a:pathLst>
                  <a:path w="228028" h="306609" extrusionOk="0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15992" h="56976" extrusionOk="0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2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avLst/>
                <a:gdLst/>
                <a:ahLst/>
                <a:cxnLst/>
                <a:rect l="l" t="t" r="r" b="b"/>
                <a:pathLst>
                  <a:path w="71478" h="59099" extrusionOk="0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avLst/>
                <a:gdLst/>
                <a:ahLst/>
                <a:cxnLst/>
                <a:rect l="l" t="t" r="r" b="b"/>
                <a:pathLst>
                  <a:path w="70866" h="103155" extrusionOk="0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avLst/>
                <a:gdLst/>
                <a:ahLst/>
                <a:cxnLst/>
                <a:rect l="l" t="t" r="r" b="b"/>
                <a:pathLst>
                  <a:path w="85975" h="128318" extrusionOk="0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12"/>
            <p:cNvSpPr/>
            <p:nvPr/>
          </p:nvSpPr>
          <p:spPr>
            <a:xfrm>
              <a:off x="7297552" y="1119942"/>
              <a:ext cx="135609" cy="26640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7309787" y="1745656"/>
              <a:ext cx="93295" cy="72283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7310617" y="1769417"/>
              <a:ext cx="92899" cy="48456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7197828" y="1680648"/>
              <a:ext cx="93274" cy="69610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7198064" y="1702707"/>
              <a:ext cx="92850" cy="48456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7221254" y="1360384"/>
              <a:ext cx="326700" cy="394943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7417903" y="1095544"/>
              <a:ext cx="102781" cy="99997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7381720" y="1109556"/>
              <a:ext cx="166775" cy="325513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7413797" y="991818"/>
              <a:ext cx="110760" cy="134864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7417935" y="980032"/>
              <a:ext cx="116886" cy="115512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7364000" y="1109861"/>
              <a:ext cx="53839" cy="78361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7794459" y="3551002"/>
              <a:ext cx="540508" cy="312148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7824798" y="3491907"/>
              <a:ext cx="469764" cy="181297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7794490" y="3623727"/>
              <a:ext cx="41046" cy="82625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8298847" y="3624184"/>
              <a:ext cx="36096" cy="82168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7842237" y="3535238"/>
              <a:ext cx="449908" cy="259679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7815050" y="3673683"/>
              <a:ext cx="491482" cy="17632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7794490" y="3472184"/>
              <a:ext cx="540453" cy="312196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7752377" y="3752957"/>
              <a:ext cx="148877" cy="85976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7787483" y="3773138"/>
              <a:ext cx="113771" cy="106232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7465892" y="3799784"/>
              <a:ext cx="344817" cy="254127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8113340" y="4275363"/>
              <a:ext cx="345579" cy="199519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8345604" y="3658605"/>
              <a:ext cx="79241" cy="172485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8356722" y="3587657"/>
              <a:ext cx="56961" cy="109603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8165307" y="4346248"/>
              <a:ext cx="122882" cy="68919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8165313" y="4357988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8255166" y="4305930"/>
              <a:ext cx="122882" cy="68953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8255174" y="4317703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8198325" y="3858200"/>
              <a:ext cx="179678" cy="5072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8224549" y="3442293"/>
              <a:ext cx="130417" cy="208730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8197056" y="3589895"/>
              <a:ext cx="200560" cy="332104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8000839" y="3631642"/>
              <a:ext cx="254644" cy="198374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8187055" y="3627341"/>
              <a:ext cx="77484" cy="113419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8224358" y="3433131"/>
              <a:ext cx="126435" cy="139356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9" name="Google Shape;289;p12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290" name="Google Shape;290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12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296" name="Google Shape;296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2"/>
            <p:cNvSpPr/>
            <p:nvPr/>
          </p:nvSpPr>
          <p:spPr>
            <a:xfrm>
              <a:off x="7451033" y="1163186"/>
              <a:ext cx="126280" cy="353110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7509451" y="1160411"/>
              <a:ext cx="72725" cy="98625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12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304" name="Google Shape;304;p12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2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2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311" extrusionOk="0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2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1032319" extrusionOk="0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2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501" extrusionOk="0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2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688" h="721899" extrusionOk="0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2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2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2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399097" extrusionOk="0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2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avLst/>
                <a:gdLst/>
                <a:ahLst/>
                <a:cxnLst/>
                <a:rect l="l" t="t" r="r" b="b"/>
                <a:pathLst>
                  <a:path w="154251" h="303342" extrusionOk="0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2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avLst/>
                <a:gdLst/>
                <a:ahLst/>
                <a:cxnLst/>
                <a:rect l="l" t="t" r="r" b="b"/>
                <a:pathLst>
                  <a:path w="106588" h="82319" extrusionOk="0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2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avLst/>
                <a:gdLst/>
                <a:ahLst/>
                <a:cxnLst/>
                <a:rect l="l" t="t" r="r" b="b"/>
                <a:pathLst>
                  <a:path w="106123" h="55368" extrusionOk="0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2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avLst/>
                <a:gdLst/>
                <a:ahLst/>
                <a:cxnLst/>
                <a:rect l="l" t="t" r="r" b="b"/>
                <a:pathLst>
                  <a:path w="106576" h="79516" extrusionOk="0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2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avLst/>
                <a:gdLst/>
                <a:ahLst/>
                <a:cxnLst/>
                <a:rect l="l" t="t" r="r" b="b"/>
                <a:pathLst>
                  <a:path w="106154" h="55320" extrusionOk="0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2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avLst/>
                <a:gdLst/>
                <a:ahLst/>
                <a:cxnLst/>
                <a:rect l="l" t="t" r="r" b="b"/>
                <a:pathLst>
                  <a:path w="372536" h="450662" extrusionOk="0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2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avLst/>
                <a:gdLst/>
                <a:ahLst/>
                <a:cxnLst/>
                <a:rect l="l" t="t" r="r" b="b"/>
                <a:pathLst>
                  <a:path w="117160" h="114020" extrusionOk="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avLst/>
                <a:gdLst/>
                <a:ahLst/>
                <a:cxnLst/>
                <a:rect l="l" t="t" r="r" b="b"/>
                <a:pathLst>
                  <a:path w="189574" h="370837" extrusionOk="0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53696" extrusionOk="0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avLst/>
                <a:gdLst/>
                <a:ahLst/>
                <a:cxnLst/>
                <a:rect l="l" t="t" r="r" b="b"/>
                <a:pathLst>
                  <a:path w="133256" h="131805" extrusionOk="0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2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avLst/>
                <a:gdLst/>
                <a:ahLst/>
                <a:cxnLst/>
                <a:rect l="l" t="t" r="r" b="b"/>
                <a:pathLst>
                  <a:path w="61436" h="88868" extrusionOk="0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12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331" name="Google Shape;331;p12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99" h="174500" extrusionOk="0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2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3" h="45815" extrusionOk="0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2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09" h="118292" extrusionOk="0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2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22" h="244320" extrusionOk="0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2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1" h="245364" extrusionOk="0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6" name="Google Shape;336;p12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avLst/>
                <a:gdLst/>
                <a:ahLst/>
                <a:cxnLst/>
                <a:rect l="l" t="t" r="r" b="b"/>
                <a:pathLst>
                  <a:path w="143174" h="402337" extrusionOk="0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2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12806" extrusionOk="0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8" name="Google Shape;338;p12"/>
          <p:cNvSpPr txBox="1">
            <a:spLocks noGrp="1"/>
          </p:cNvSpPr>
          <p:nvPr>
            <p:ph type="ctrTitle"/>
          </p:nvPr>
        </p:nvSpPr>
        <p:spPr>
          <a:xfrm>
            <a:off x="1065174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dirty="0"/>
              <a:t>Sense &amp; </a:t>
            </a:r>
            <a:r>
              <a:rPr lang="en-US" b="1" dirty="0"/>
              <a:t>Sensor</a:t>
            </a:r>
            <a:r>
              <a:rPr lang="en-US" dirty="0"/>
              <a:t>ability</a:t>
            </a:r>
            <a:endParaRPr lang="en-IN" dirty="0"/>
          </a:p>
        </p:txBody>
      </p:sp>
      <p:sp>
        <p:nvSpPr>
          <p:cNvPr id="339" name="Google Shape;338;p12">
            <a:extLst>
              <a:ext uri="{FF2B5EF4-FFF2-40B4-BE49-F238E27FC236}">
                <a16:creationId xmlns:a16="http://schemas.microsoft.com/office/drawing/2014/main" id="{BC435E40-8ADA-4487-984E-8DC353903F7C}"/>
              </a:ext>
            </a:extLst>
          </p:cNvPr>
          <p:cNvSpPr txBox="1">
            <a:spLocks/>
          </p:cNvSpPr>
          <p:nvPr/>
        </p:nvSpPr>
        <p:spPr>
          <a:xfrm>
            <a:off x="234778" y="3705074"/>
            <a:ext cx="5621394" cy="171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en-IN" sz="1800" b="1" dirty="0"/>
              <a:t>ASET Colloquium, 13</a:t>
            </a:r>
            <a:r>
              <a:rPr lang="en-IN" sz="1800" b="1" baseline="30000" dirty="0"/>
              <a:t>th</a:t>
            </a:r>
            <a:r>
              <a:rPr lang="en-IN" sz="1800" b="1" dirty="0"/>
              <a:t> Dec, 2019</a:t>
            </a:r>
          </a:p>
          <a:p>
            <a:endParaRPr lang="en-IN" sz="1800" dirty="0"/>
          </a:p>
          <a:p>
            <a:r>
              <a:rPr lang="en-IN" sz="1800" dirty="0"/>
              <a:t>Hemant Adarkar </a:t>
            </a:r>
          </a:p>
          <a:p>
            <a:r>
              <a:rPr lang="en-IN" sz="1800" dirty="0"/>
              <a:t>Meetasha Rathi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56FD-A924-40D6-B6B0-83CCAB53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26" y="612930"/>
            <a:ext cx="8299174" cy="785878"/>
          </a:xfrm>
        </p:spPr>
        <p:txBody>
          <a:bodyPr/>
          <a:lstStyle/>
          <a:p>
            <a:r>
              <a:rPr lang="en-IN" dirty="0"/>
              <a:t>OBD Vs Smartphones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8E850-E1BD-46EC-A39F-FE0F27C68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0825" y="1663440"/>
            <a:ext cx="3136604" cy="3184825"/>
          </a:xfrm>
        </p:spPr>
        <p:txBody>
          <a:bodyPr numCol="1"/>
          <a:lstStyle/>
          <a:p>
            <a:r>
              <a:rPr lang="en-IN" dirty="0"/>
              <a:t>Installation</a:t>
            </a:r>
          </a:p>
          <a:p>
            <a:r>
              <a:rPr lang="en-IN" dirty="0"/>
              <a:t>Cost</a:t>
            </a:r>
          </a:p>
          <a:p>
            <a:r>
              <a:rPr lang="en-IN" dirty="0"/>
              <a:t>Availability</a:t>
            </a:r>
          </a:p>
          <a:p>
            <a:r>
              <a:rPr lang="en-IN" dirty="0"/>
              <a:t>Phone usage detection</a:t>
            </a:r>
          </a:p>
          <a:p>
            <a:r>
              <a:rPr lang="en-IN" dirty="0"/>
              <a:t>Data Sanity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47778F-DFBD-40AB-B0F9-56838AB3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140" y="2192015"/>
            <a:ext cx="3523965" cy="2127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ED531-404D-4D12-83F2-07BCAC3EC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828" y="1398808"/>
            <a:ext cx="1586820" cy="2951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8F441-764D-42FC-8F2D-6BFB66E9E19B}"/>
              </a:ext>
            </a:extLst>
          </p:cNvPr>
          <p:cNvSpPr txBox="1"/>
          <p:nvPr/>
        </p:nvSpPr>
        <p:spPr>
          <a:xfrm>
            <a:off x="137565" y="4863312"/>
            <a:ext cx="361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https://blog.automile.com/myth-obd-ii-devices-void-warranty/</a:t>
            </a:r>
          </a:p>
          <a:p>
            <a:r>
              <a:rPr lang="en-IN" sz="600" dirty="0">
                <a:solidFill>
                  <a:schemeClr val="tx1"/>
                </a:solidFill>
              </a:rPr>
              <a:t>              https://www.androidcentral.com/android-auto</a:t>
            </a:r>
          </a:p>
          <a:p>
            <a:endParaRPr lang="en-IN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9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86FC-E8EF-417C-AD44-7ED450BF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GPS Sensor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5D174-F1F0-4FB0-984D-C76A0E1F5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163" y="1570375"/>
            <a:ext cx="4031974" cy="2640900"/>
          </a:xfrm>
        </p:spPr>
        <p:txBody>
          <a:bodyPr/>
          <a:lstStyle/>
          <a:p>
            <a:r>
              <a:rPr lang="en-IN" dirty="0"/>
              <a:t>Fitted in devices</a:t>
            </a:r>
          </a:p>
          <a:p>
            <a:r>
              <a:rPr lang="en-IN" dirty="0"/>
              <a:t>Provides parameters:</a:t>
            </a:r>
          </a:p>
          <a:p>
            <a:pPr lvl="1"/>
            <a:r>
              <a:rPr lang="en-IN" dirty="0"/>
              <a:t>Latitude</a:t>
            </a:r>
          </a:p>
          <a:p>
            <a:pPr lvl="1"/>
            <a:r>
              <a:rPr lang="en-IN" dirty="0"/>
              <a:t>Longitude</a:t>
            </a:r>
          </a:p>
          <a:p>
            <a:pPr lvl="1"/>
            <a:r>
              <a:rPr lang="en-IN" dirty="0"/>
              <a:t>Speed</a:t>
            </a:r>
          </a:p>
          <a:p>
            <a:pPr lvl="1"/>
            <a:r>
              <a:rPr lang="en-IN" dirty="0"/>
              <a:t>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25069-324B-4FE1-AD7B-A83A608A6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6" y="1520683"/>
            <a:ext cx="4031974" cy="279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CAA6B-65ED-4F07-A045-2E82D1BE96E8}"/>
              </a:ext>
            </a:extLst>
          </p:cNvPr>
          <p:cNvSpPr txBox="1"/>
          <p:nvPr/>
        </p:nvSpPr>
        <p:spPr>
          <a:xfrm>
            <a:off x="137565" y="4863313"/>
            <a:ext cx="28160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https://electricalfundablog.com/global-positioning-system-gps/</a:t>
            </a:r>
          </a:p>
        </p:txBody>
      </p:sp>
    </p:spTree>
    <p:extLst>
      <p:ext uri="{BB962C8B-B14F-4D97-AF65-F5344CB8AC3E}">
        <p14:creationId xmlns:p14="http://schemas.microsoft.com/office/powerpoint/2010/main" val="3781736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A7B8-651E-479C-8999-742A119CE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Sensors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D91752-1D0C-4940-801D-AAC17FF42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195586"/>
              </p:ext>
            </p:extLst>
          </p:nvPr>
        </p:nvGraphicFramePr>
        <p:xfrm>
          <a:off x="228600" y="1079500"/>
          <a:ext cx="86867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374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31"/>
          <p:cNvSpPr txBox="1">
            <a:spLocks noGrp="1"/>
          </p:cNvSpPr>
          <p:nvPr>
            <p:ph type="body" idx="4294967295"/>
          </p:nvPr>
        </p:nvSpPr>
        <p:spPr>
          <a:xfrm>
            <a:off x="1238249" y="1528175"/>
            <a:ext cx="4048365" cy="208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sz="3000" dirty="0" err="1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tDrive</a:t>
            </a:r>
            <a:r>
              <a:rPr lang="en-IN" sz="3000" dirty="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App</a:t>
            </a:r>
          </a:p>
          <a:p>
            <a:pPr marL="0" lvl="0" indent="0">
              <a:buNone/>
            </a:pPr>
            <a:r>
              <a:rPr lang="en-IN" sz="2400" dirty="0">
                <a:solidFill>
                  <a:schemeClr val="lt1"/>
                </a:solidFill>
              </a:rPr>
              <a:t>App collects sensor data which it uses to analyse driving patterns of the user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1964" name="Google Shape;1964;p31"/>
          <p:cNvGrpSpPr/>
          <p:nvPr/>
        </p:nvGrpSpPr>
        <p:grpSpPr>
          <a:xfrm>
            <a:off x="5617183" y="483322"/>
            <a:ext cx="1842985" cy="3822716"/>
            <a:chOff x="2547150" y="238125"/>
            <a:chExt cx="2525675" cy="5238750"/>
          </a:xfrm>
        </p:grpSpPr>
        <p:sp>
          <p:nvSpPr>
            <p:cNvPr id="1965" name="Google Shape;1965;p31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8786EFD-1CF0-41C2-B7AC-41E1B211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20" y="822601"/>
            <a:ext cx="1751316" cy="3166589"/>
          </a:xfrm>
          <a:prstGeom prst="rect">
            <a:avLst/>
          </a:prstGeom>
        </p:spPr>
      </p:pic>
      <p:grpSp>
        <p:nvGrpSpPr>
          <p:cNvPr id="1969" name="Google Shape;1969;p31"/>
          <p:cNvGrpSpPr/>
          <p:nvPr/>
        </p:nvGrpSpPr>
        <p:grpSpPr>
          <a:xfrm>
            <a:off x="7006051" y="2150224"/>
            <a:ext cx="1041945" cy="2747812"/>
            <a:chOff x="2217389" y="2145281"/>
            <a:chExt cx="771754" cy="2035265"/>
          </a:xfrm>
        </p:grpSpPr>
        <p:sp>
          <p:nvSpPr>
            <p:cNvPr id="1970" name="Google Shape;1970;p31"/>
            <p:cNvSpPr/>
            <p:nvPr/>
          </p:nvSpPr>
          <p:spPr>
            <a:xfrm>
              <a:off x="2315715" y="3791112"/>
              <a:ext cx="673428" cy="389434"/>
            </a:xfrm>
            <a:custGeom>
              <a:avLst/>
              <a:gdLst/>
              <a:ahLst/>
              <a:cxnLst/>
              <a:rect l="l" t="t" r="r" b="b"/>
              <a:pathLst>
                <a:path w="658819" h="381000" extrusionOk="0">
                  <a:moveTo>
                    <a:pt x="658819" y="190500"/>
                  </a:moveTo>
                  <a:cubicBezTo>
                    <a:pt x="658819" y="295710"/>
                    <a:pt x="511337" y="381000"/>
                    <a:pt x="329409" y="381000"/>
                  </a:cubicBezTo>
                  <a:cubicBezTo>
                    <a:pt x="147482" y="381000"/>
                    <a:pt x="0" y="295710"/>
                    <a:pt x="0" y="190500"/>
                  </a:cubicBezTo>
                  <a:cubicBezTo>
                    <a:pt x="0" y="85290"/>
                    <a:pt x="147481" y="0"/>
                    <a:pt x="329409" y="0"/>
                  </a:cubicBezTo>
                  <a:cubicBezTo>
                    <a:pt x="511337" y="0"/>
                    <a:pt x="658819" y="85290"/>
                    <a:pt x="658819" y="19050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657140" y="3935803"/>
              <a:ext cx="195329" cy="151148"/>
            </a:xfrm>
            <a:custGeom>
              <a:avLst/>
              <a:gdLst/>
              <a:ahLst/>
              <a:cxnLst/>
              <a:rect l="l" t="t" r="r" b="b"/>
              <a:pathLst>
                <a:path w="191092" h="147874" extrusionOk="0">
                  <a:moveTo>
                    <a:pt x="175923" y="5"/>
                  </a:moveTo>
                  <a:cubicBezTo>
                    <a:pt x="153005" y="19055"/>
                    <a:pt x="118866" y="1625"/>
                    <a:pt x="117534" y="3339"/>
                  </a:cubicBezTo>
                  <a:cubicBezTo>
                    <a:pt x="90651" y="28352"/>
                    <a:pt x="62427" y="51879"/>
                    <a:pt x="32995" y="73824"/>
                  </a:cubicBezTo>
                  <a:cubicBezTo>
                    <a:pt x="18731" y="85064"/>
                    <a:pt x="-3522" y="100113"/>
                    <a:pt x="472" y="121449"/>
                  </a:cubicBezTo>
                  <a:cubicBezTo>
                    <a:pt x="7699" y="160121"/>
                    <a:pt x="69511" y="148214"/>
                    <a:pt x="92810" y="136403"/>
                  </a:cubicBezTo>
                  <a:cubicBezTo>
                    <a:pt x="116108" y="124592"/>
                    <a:pt x="135127" y="104971"/>
                    <a:pt x="157189" y="91255"/>
                  </a:cubicBezTo>
                  <a:cubicBezTo>
                    <a:pt x="172975" y="81730"/>
                    <a:pt x="188475" y="76396"/>
                    <a:pt x="190948" y="56489"/>
                  </a:cubicBezTo>
                  <a:cubicBezTo>
                    <a:pt x="192564" y="44678"/>
                    <a:pt x="180202" y="-566"/>
                    <a:pt x="175923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658204" y="3985466"/>
              <a:ext cx="194361" cy="101567"/>
            </a:xfrm>
            <a:custGeom>
              <a:avLst/>
              <a:gdLst/>
              <a:ahLst/>
              <a:cxnLst/>
              <a:rect l="l" t="t" r="r" b="b"/>
              <a:pathLst>
                <a:path w="190145" h="99367" extrusionOk="0">
                  <a:moveTo>
                    <a:pt x="189715" y="0"/>
                  </a:moveTo>
                  <a:cubicBezTo>
                    <a:pt x="186767" y="19050"/>
                    <a:pt x="171457" y="24289"/>
                    <a:pt x="155861" y="34004"/>
                  </a:cubicBezTo>
                  <a:cubicBezTo>
                    <a:pt x="133419" y="47911"/>
                    <a:pt x="113639" y="68104"/>
                    <a:pt x="90340" y="79915"/>
                  </a:cubicBezTo>
                  <a:cubicBezTo>
                    <a:pt x="68849" y="90774"/>
                    <a:pt x="15120" y="101632"/>
                    <a:pt x="0" y="74009"/>
                  </a:cubicBezTo>
                  <a:cubicBezTo>
                    <a:pt x="8178" y="111347"/>
                    <a:pt x="68849" y="99632"/>
                    <a:pt x="91957" y="87916"/>
                  </a:cubicBezTo>
                  <a:cubicBezTo>
                    <a:pt x="115065" y="76200"/>
                    <a:pt x="134275" y="56483"/>
                    <a:pt x="156336" y="42767"/>
                  </a:cubicBezTo>
                  <a:cubicBezTo>
                    <a:pt x="172122" y="33242"/>
                    <a:pt x="187623" y="27908"/>
                    <a:pt x="190095" y="8001"/>
                  </a:cubicBezTo>
                  <a:cubicBezTo>
                    <a:pt x="190229" y="5325"/>
                    <a:pt x="190095" y="2648"/>
                    <a:pt x="18971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457350" y="3860101"/>
              <a:ext cx="195204" cy="145599"/>
            </a:xfrm>
            <a:custGeom>
              <a:avLst/>
              <a:gdLst/>
              <a:ahLst/>
              <a:cxnLst/>
              <a:rect l="l" t="t" r="r" b="b"/>
              <a:pathLst>
                <a:path w="190969" h="142446" extrusionOk="0">
                  <a:moveTo>
                    <a:pt x="173186" y="102"/>
                  </a:moveTo>
                  <a:cubicBezTo>
                    <a:pt x="150268" y="19152"/>
                    <a:pt x="110138" y="-1613"/>
                    <a:pt x="108522" y="102"/>
                  </a:cubicBezTo>
                  <a:cubicBezTo>
                    <a:pt x="84624" y="24276"/>
                    <a:pt x="59386" y="47079"/>
                    <a:pt x="32921" y="68396"/>
                  </a:cubicBezTo>
                  <a:cubicBezTo>
                    <a:pt x="18657" y="79636"/>
                    <a:pt x="-3596" y="94685"/>
                    <a:pt x="493" y="116021"/>
                  </a:cubicBezTo>
                  <a:cubicBezTo>
                    <a:pt x="7626" y="154693"/>
                    <a:pt x="69437" y="142786"/>
                    <a:pt x="92736" y="130975"/>
                  </a:cubicBezTo>
                  <a:cubicBezTo>
                    <a:pt x="116034" y="119164"/>
                    <a:pt x="135148" y="99543"/>
                    <a:pt x="157210" y="85827"/>
                  </a:cubicBezTo>
                  <a:cubicBezTo>
                    <a:pt x="172901" y="76302"/>
                    <a:pt x="188402" y="70968"/>
                    <a:pt x="190874" y="51061"/>
                  </a:cubicBezTo>
                  <a:cubicBezTo>
                    <a:pt x="192300" y="39249"/>
                    <a:pt x="177275" y="-374"/>
                    <a:pt x="173186" y="10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457756" y="3906656"/>
              <a:ext cx="194361" cy="101578"/>
            </a:xfrm>
            <a:custGeom>
              <a:avLst/>
              <a:gdLst/>
              <a:ahLst/>
              <a:cxnLst/>
              <a:rect l="l" t="t" r="r" b="b"/>
              <a:pathLst>
                <a:path w="190145" h="99378" extrusionOk="0">
                  <a:moveTo>
                    <a:pt x="189715" y="0"/>
                  </a:moveTo>
                  <a:cubicBezTo>
                    <a:pt x="186767" y="19050"/>
                    <a:pt x="171457" y="24289"/>
                    <a:pt x="155861" y="34004"/>
                  </a:cubicBezTo>
                  <a:cubicBezTo>
                    <a:pt x="133418" y="48006"/>
                    <a:pt x="113639" y="68104"/>
                    <a:pt x="90340" y="79915"/>
                  </a:cubicBezTo>
                  <a:cubicBezTo>
                    <a:pt x="68849" y="90869"/>
                    <a:pt x="15120" y="101727"/>
                    <a:pt x="0" y="74104"/>
                  </a:cubicBezTo>
                  <a:cubicBezTo>
                    <a:pt x="8178" y="111347"/>
                    <a:pt x="68944" y="99631"/>
                    <a:pt x="91957" y="87916"/>
                  </a:cubicBezTo>
                  <a:cubicBezTo>
                    <a:pt x="114970" y="76200"/>
                    <a:pt x="134274" y="56579"/>
                    <a:pt x="156431" y="42767"/>
                  </a:cubicBezTo>
                  <a:cubicBezTo>
                    <a:pt x="172122" y="33242"/>
                    <a:pt x="187622" y="27908"/>
                    <a:pt x="190095" y="8001"/>
                  </a:cubicBezTo>
                  <a:cubicBezTo>
                    <a:pt x="190228" y="5324"/>
                    <a:pt x="190095" y="2648"/>
                    <a:pt x="18971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506461" y="2987362"/>
              <a:ext cx="335774" cy="964424"/>
            </a:xfrm>
            <a:custGeom>
              <a:avLst/>
              <a:gdLst/>
              <a:ahLst/>
              <a:cxnLst/>
              <a:rect l="l" t="t" r="r" b="b"/>
              <a:pathLst>
                <a:path w="328490" h="943536" extrusionOk="0">
                  <a:moveTo>
                    <a:pt x="324560" y="81915"/>
                  </a:moveTo>
                  <a:cubicBezTo>
                    <a:pt x="323514" y="116681"/>
                    <a:pt x="312673" y="267367"/>
                    <a:pt x="307918" y="347091"/>
                  </a:cubicBezTo>
                  <a:cubicBezTo>
                    <a:pt x="303163" y="426815"/>
                    <a:pt x="301927" y="524637"/>
                    <a:pt x="301927" y="524637"/>
                  </a:cubicBezTo>
                  <a:cubicBezTo>
                    <a:pt x="301927" y="524637"/>
                    <a:pt x="315716" y="582740"/>
                    <a:pt x="324560" y="651034"/>
                  </a:cubicBezTo>
                  <a:cubicBezTo>
                    <a:pt x="333403" y="719328"/>
                    <a:pt x="324560" y="934879"/>
                    <a:pt x="324560" y="934879"/>
                  </a:cubicBezTo>
                  <a:cubicBezTo>
                    <a:pt x="306701" y="946423"/>
                    <a:pt x="283745" y="946423"/>
                    <a:pt x="265886" y="934879"/>
                  </a:cubicBezTo>
                  <a:cubicBezTo>
                    <a:pt x="265886" y="934879"/>
                    <a:pt x="229274" y="762381"/>
                    <a:pt x="212252" y="684657"/>
                  </a:cubicBezTo>
                  <a:cubicBezTo>
                    <a:pt x="195230" y="606933"/>
                    <a:pt x="192378" y="562166"/>
                    <a:pt x="183724" y="513969"/>
                  </a:cubicBezTo>
                  <a:cubicBezTo>
                    <a:pt x="173073" y="455676"/>
                    <a:pt x="150060" y="183642"/>
                    <a:pt x="150060" y="183642"/>
                  </a:cubicBezTo>
                  <a:lnTo>
                    <a:pt x="140551" y="184214"/>
                  </a:lnTo>
                  <a:lnTo>
                    <a:pt x="116206" y="491490"/>
                  </a:lnTo>
                  <a:cubicBezTo>
                    <a:pt x="123766" y="514131"/>
                    <a:pt x="128959" y="537496"/>
                    <a:pt x="131707" y="561213"/>
                  </a:cubicBezTo>
                  <a:cubicBezTo>
                    <a:pt x="138363" y="611219"/>
                    <a:pt x="124670" y="862870"/>
                    <a:pt x="124670" y="862870"/>
                  </a:cubicBezTo>
                  <a:cubicBezTo>
                    <a:pt x="104700" y="873966"/>
                    <a:pt x="80213" y="872938"/>
                    <a:pt x="61241" y="860203"/>
                  </a:cubicBezTo>
                  <a:cubicBezTo>
                    <a:pt x="61241" y="860203"/>
                    <a:pt x="0" y="526828"/>
                    <a:pt x="0" y="476250"/>
                  </a:cubicBezTo>
                  <a:cubicBezTo>
                    <a:pt x="0" y="442722"/>
                    <a:pt x="5706" y="0"/>
                    <a:pt x="5706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82229" y="2387101"/>
              <a:ext cx="214978" cy="209526"/>
            </a:xfrm>
            <a:custGeom>
              <a:avLst/>
              <a:gdLst/>
              <a:ahLst/>
              <a:cxnLst/>
              <a:rect l="l" t="t" r="r" b="b"/>
              <a:pathLst>
                <a:path w="210314" h="204988" extrusionOk="0">
                  <a:moveTo>
                    <a:pt x="167279" y="0"/>
                  </a:moveTo>
                  <a:cubicBezTo>
                    <a:pt x="167279" y="0"/>
                    <a:pt x="163380" y="75629"/>
                    <a:pt x="165092" y="82391"/>
                  </a:cubicBezTo>
                  <a:cubicBezTo>
                    <a:pt x="166804" y="89154"/>
                    <a:pt x="199707" y="110966"/>
                    <a:pt x="209312" y="119158"/>
                  </a:cubicBezTo>
                  <a:cubicBezTo>
                    <a:pt x="218916" y="127349"/>
                    <a:pt x="157104" y="188214"/>
                    <a:pt x="127054" y="202025"/>
                  </a:cubicBezTo>
                  <a:cubicBezTo>
                    <a:pt x="97004" y="215836"/>
                    <a:pt x="1719" y="179451"/>
                    <a:pt x="102" y="132588"/>
                  </a:cubicBezTo>
                  <a:cubicBezTo>
                    <a:pt x="-1515" y="85725"/>
                    <a:pt x="16363" y="46387"/>
                    <a:pt x="31008" y="44291"/>
                  </a:cubicBezTo>
                  <a:cubicBezTo>
                    <a:pt x="45653" y="42196"/>
                    <a:pt x="167279" y="0"/>
                    <a:pt x="16727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2243240" y="2453762"/>
              <a:ext cx="324369" cy="463332"/>
            </a:xfrm>
            <a:custGeom>
              <a:avLst/>
              <a:gdLst/>
              <a:ahLst/>
              <a:cxnLst/>
              <a:rect l="l" t="t" r="r" b="b"/>
              <a:pathLst>
                <a:path w="317332" h="453297" extrusionOk="0">
                  <a:moveTo>
                    <a:pt x="317332" y="2194"/>
                  </a:moveTo>
                  <a:cubicBezTo>
                    <a:pt x="317332" y="2194"/>
                    <a:pt x="296887" y="-29144"/>
                    <a:pt x="222237" y="145069"/>
                  </a:cubicBezTo>
                  <a:cubicBezTo>
                    <a:pt x="147588" y="319281"/>
                    <a:pt x="101562" y="365001"/>
                    <a:pt x="68088" y="408340"/>
                  </a:cubicBezTo>
                  <a:cubicBezTo>
                    <a:pt x="37848" y="447773"/>
                    <a:pt x="22918" y="385099"/>
                    <a:pt x="22918" y="385099"/>
                  </a:cubicBezTo>
                  <a:cubicBezTo>
                    <a:pt x="22918" y="385099"/>
                    <a:pt x="46977" y="354714"/>
                    <a:pt x="26912" y="354714"/>
                  </a:cubicBezTo>
                  <a:cubicBezTo>
                    <a:pt x="15691" y="355381"/>
                    <a:pt x="0" y="378526"/>
                    <a:pt x="0" y="378526"/>
                  </a:cubicBezTo>
                  <a:lnTo>
                    <a:pt x="25581" y="419484"/>
                  </a:lnTo>
                  <a:lnTo>
                    <a:pt x="92147" y="453298"/>
                  </a:lnTo>
                  <a:cubicBezTo>
                    <a:pt x="92147" y="453298"/>
                    <a:pt x="173644" y="378241"/>
                    <a:pt x="199985" y="331949"/>
                  </a:cubicBezTo>
                  <a:cubicBezTo>
                    <a:pt x="228514" y="295468"/>
                    <a:pt x="271211" y="223078"/>
                    <a:pt x="271211" y="22307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2217389" y="2839467"/>
              <a:ext cx="154799" cy="101310"/>
            </a:xfrm>
            <a:custGeom>
              <a:avLst/>
              <a:gdLst/>
              <a:ahLst/>
              <a:cxnLst/>
              <a:rect l="l" t="t" r="r" b="b"/>
              <a:pathLst>
                <a:path w="151441" h="99116" extrusionOk="0">
                  <a:moveTo>
                    <a:pt x="25622" y="35807"/>
                  </a:moveTo>
                  <a:cubicBezTo>
                    <a:pt x="24861" y="35236"/>
                    <a:pt x="4986" y="12090"/>
                    <a:pt x="4986" y="12090"/>
                  </a:cubicBezTo>
                  <a:cubicBezTo>
                    <a:pt x="4986" y="12090"/>
                    <a:pt x="-6901" y="1708"/>
                    <a:pt x="6032" y="946"/>
                  </a:cubicBezTo>
                  <a:cubicBezTo>
                    <a:pt x="18965" y="184"/>
                    <a:pt x="65086" y="89"/>
                    <a:pt x="65086" y="89"/>
                  </a:cubicBezTo>
                  <a:cubicBezTo>
                    <a:pt x="69803" y="-369"/>
                    <a:pt x="74510" y="955"/>
                    <a:pt x="78305" y="3803"/>
                  </a:cubicBezTo>
                  <a:cubicBezTo>
                    <a:pt x="84105" y="8375"/>
                    <a:pt x="150957" y="93148"/>
                    <a:pt x="150957" y="93148"/>
                  </a:cubicBezTo>
                  <a:cubicBezTo>
                    <a:pt x="150957" y="93148"/>
                    <a:pt x="153905" y="98291"/>
                    <a:pt x="145252" y="98863"/>
                  </a:cubicBezTo>
                  <a:cubicBezTo>
                    <a:pt x="136598" y="99434"/>
                    <a:pt x="80587" y="98863"/>
                    <a:pt x="80587" y="98863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2221873" y="2861121"/>
              <a:ext cx="101078" cy="84251"/>
            </a:xfrm>
            <a:custGeom>
              <a:avLst/>
              <a:gdLst/>
              <a:ahLst/>
              <a:cxnLst/>
              <a:rect l="l" t="t" r="r" b="b"/>
              <a:pathLst>
                <a:path w="98885" h="82426" extrusionOk="0">
                  <a:moveTo>
                    <a:pt x="15807" y="295"/>
                  </a:moveTo>
                  <a:cubicBezTo>
                    <a:pt x="15807" y="295"/>
                    <a:pt x="-3878" y="-3420"/>
                    <a:pt x="687" y="15534"/>
                  </a:cubicBezTo>
                  <a:cubicBezTo>
                    <a:pt x="5251" y="34489"/>
                    <a:pt x="33495" y="54111"/>
                    <a:pt x="33495" y="54111"/>
                  </a:cubicBezTo>
                  <a:lnTo>
                    <a:pt x="62974" y="78876"/>
                  </a:lnTo>
                  <a:cubicBezTo>
                    <a:pt x="70334" y="83610"/>
                    <a:pt x="79768" y="83610"/>
                    <a:pt x="87128" y="78876"/>
                  </a:cubicBezTo>
                  <a:cubicBezTo>
                    <a:pt x="94736" y="74113"/>
                    <a:pt x="105387" y="61159"/>
                    <a:pt x="93690" y="48872"/>
                  </a:cubicBezTo>
                  <a:cubicBezTo>
                    <a:pt x="81993" y="36585"/>
                    <a:pt x="71533" y="9629"/>
                    <a:pt x="41673" y="10772"/>
                  </a:cubicBezTo>
                  <a:cubicBezTo>
                    <a:pt x="41673" y="10772"/>
                    <a:pt x="40056" y="3628"/>
                    <a:pt x="22654" y="1247"/>
                  </a:cubicBezTo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2506235" y="2416390"/>
              <a:ext cx="349666" cy="703984"/>
            </a:xfrm>
            <a:custGeom>
              <a:avLst/>
              <a:gdLst/>
              <a:ahLst/>
              <a:cxnLst/>
              <a:rect l="l" t="t" r="r" b="b"/>
              <a:pathLst>
                <a:path w="342080" h="688737" extrusionOk="0">
                  <a:moveTo>
                    <a:pt x="250227" y="66733"/>
                  </a:moveTo>
                  <a:cubicBezTo>
                    <a:pt x="250227" y="66733"/>
                    <a:pt x="195357" y="148457"/>
                    <a:pt x="118901" y="156172"/>
                  </a:cubicBezTo>
                  <a:cubicBezTo>
                    <a:pt x="94841" y="132360"/>
                    <a:pt x="92654" y="47683"/>
                    <a:pt x="126033" y="20632"/>
                  </a:cubicBezTo>
                  <a:cubicBezTo>
                    <a:pt x="126033" y="20632"/>
                    <a:pt x="95317" y="-4229"/>
                    <a:pt x="74301" y="629"/>
                  </a:cubicBezTo>
                  <a:cubicBezTo>
                    <a:pt x="49433" y="14088"/>
                    <a:pt x="30395" y="36272"/>
                    <a:pt x="20857" y="62923"/>
                  </a:cubicBezTo>
                  <a:cubicBezTo>
                    <a:pt x="6783" y="106071"/>
                    <a:pt x="-1110" y="155792"/>
                    <a:pt x="126" y="236087"/>
                  </a:cubicBezTo>
                  <a:cubicBezTo>
                    <a:pt x="1363" y="316383"/>
                    <a:pt x="126" y="561557"/>
                    <a:pt x="126" y="561557"/>
                  </a:cubicBezTo>
                  <a:cubicBezTo>
                    <a:pt x="126" y="561557"/>
                    <a:pt x="10967" y="613468"/>
                    <a:pt x="80102" y="652044"/>
                  </a:cubicBezTo>
                  <a:cubicBezTo>
                    <a:pt x="149236" y="690620"/>
                    <a:pt x="200207" y="694335"/>
                    <a:pt x="247754" y="683381"/>
                  </a:cubicBezTo>
                  <a:cubicBezTo>
                    <a:pt x="286458" y="674333"/>
                    <a:pt x="318410" y="660712"/>
                    <a:pt x="331723" y="632613"/>
                  </a:cubicBezTo>
                  <a:cubicBezTo>
                    <a:pt x="328300" y="576320"/>
                    <a:pt x="303195" y="429540"/>
                    <a:pt x="312704" y="358769"/>
                  </a:cubicBezTo>
                  <a:cubicBezTo>
                    <a:pt x="322214" y="287999"/>
                    <a:pt x="336954" y="234944"/>
                    <a:pt x="341233" y="177794"/>
                  </a:cubicBezTo>
                  <a:cubicBezTo>
                    <a:pt x="345512" y="120644"/>
                    <a:pt x="333625" y="121692"/>
                    <a:pt x="305001" y="101594"/>
                  </a:cubicBezTo>
                  <a:cubicBezTo>
                    <a:pt x="287618" y="88650"/>
                    <a:pt x="269312" y="77001"/>
                    <a:pt x="250227" y="6673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2790960" y="2560359"/>
              <a:ext cx="135498" cy="621896"/>
            </a:xfrm>
            <a:custGeom>
              <a:avLst/>
              <a:gdLst/>
              <a:ahLst/>
              <a:cxnLst/>
              <a:rect l="l" t="t" r="r" b="b"/>
              <a:pathLst>
                <a:path w="132559" h="608427" extrusionOk="0">
                  <a:moveTo>
                    <a:pt x="1779" y="533694"/>
                  </a:moveTo>
                  <a:cubicBezTo>
                    <a:pt x="13190" y="520931"/>
                    <a:pt x="32779" y="450160"/>
                    <a:pt x="44001" y="405488"/>
                  </a:cubicBezTo>
                  <a:cubicBezTo>
                    <a:pt x="54832" y="355339"/>
                    <a:pt x="57019" y="303694"/>
                    <a:pt x="50467" y="252802"/>
                  </a:cubicBezTo>
                  <a:cubicBezTo>
                    <a:pt x="40387" y="191842"/>
                    <a:pt x="12429" y="107451"/>
                    <a:pt x="4536" y="72494"/>
                  </a:cubicBezTo>
                  <a:cubicBezTo>
                    <a:pt x="-3357" y="37537"/>
                    <a:pt x="7104" y="22678"/>
                    <a:pt x="22604" y="8581"/>
                  </a:cubicBezTo>
                  <a:cubicBezTo>
                    <a:pt x="40767" y="-7993"/>
                    <a:pt x="67870" y="-3040"/>
                    <a:pt x="85367" y="45538"/>
                  </a:cubicBezTo>
                  <a:cubicBezTo>
                    <a:pt x="108199" y="112727"/>
                    <a:pt x="123538" y="182231"/>
                    <a:pt x="131108" y="252802"/>
                  </a:cubicBezTo>
                  <a:cubicBezTo>
                    <a:pt x="135206" y="305361"/>
                    <a:pt x="130614" y="358234"/>
                    <a:pt x="117509" y="409298"/>
                  </a:cubicBezTo>
                  <a:cubicBezTo>
                    <a:pt x="105813" y="456923"/>
                    <a:pt x="88981" y="491403"/>
                    <a:pt x="66728" y="535028"/>
                  </a:cubicBezTo>
                  <a:cubicBezTo>
                    <a:pt x="60737" y="546839"/>
                    <a:pt x="47044" y="580081"/>
                    <a:pt x="38200" y="604084"/>
                  </a:cubicBezTo>
                  <a:cubicBezTo>
                    <a:pt x="29356" y="628087"/>
                    <a:pt x="-8587" y="545315"/>
                    <a:pt x="1779" y="53369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2573358" y="2169926"/>
              <a:ext cx="231959" cy="282978"/>
            </a:xfrm>
            <a:custGeom>
              <a:avLst/>
              <a:gdLst/>
              <a:ahLst/>
              <a:cxnLst/>
              <a:rect l="l" t="t" r="r" b="b"/>
              <a:pathLst>
                <a:path w="226927" h="276849" extrusionOk="0">
                  <a:moveTo>
                    <a:pt x="4992" y="100093"/>
                  </a:moveTo>
                  <a:lnTo>
                    <a:pt x="4992" y="100093"/>
                  </a:lnTo>
                  <a:cubicBezTo>
                    <a:pt x="14026" y="41324"/>
                    <a:pt x="56248" y="-3158"/>
                    <a:pt x="116729" y="176"/>
                  </a:cubicBezTo>
                  <a:cubicBezTo>
                    <a:pt x="180871" y="3548"/>
                    <a:pt x="230140" y="58374"/>
                    <a:pt x="226764" y="122620"/>
                  </a:cubicBezTo>
                  <a:cubicBezTo>
                    <a:pt x="224862" y="159005"/>
                    <a:pt x="206061" y="192400"/>
                    <a:pt x="175973" y="212869"/>
                  </a:cubicBezTo>
                  <a:cubicBezTo>
                    <a:pt x="173795" y="221746"/>
                    <a:pt x="170610" y="230347"/>
                    <a:pt x="166464" y="238491"/>
                  </a:cubicBezTo>
                  <a:cubicBezTo>
                    <a:pt x="145067" y="263542"/>
                    <a:pt x="80403" y="279068"/>
                    <a:pt x="61859" y="276591"/>
                  </a:cubicBezTo>
                  <a:cubicBezTo>
                    <a:pt x="37990" y="273162"/>
                    <a:pt x="25152" y="263161"/>
                    <a:pt x="13741" y="237062"/>
                  </a:cubicBezTo>
                  <a:cubicBezTo>
                    <a:pt x="-6229" y="190771"/>
                    <a:pt x="47" y="129144"/>
                    <a:pt x="4992" y="100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2582180" y="2145281"/>
              <a:ext cx="245225" cy="242272"/>
            </a:xfrm>
            <a:custGeom>
              <a:avLst/>
              <a:gdLst/>
              <a:ahLst/>
              <a:cxnLst/>
              <a:rect l="l" t="t" r="r" b="b"/>
              <a:pathLst>
                <a:path w="239905" h="237025" extrusionOk="0">
                  <a:moveTo>
                    <a:pt x="167327" y="237026"/>
                  </a:moveTo>
                  <a:lnTo>
                    <a:pt x="167327" y="237026"/>
                  </a:lnTo>
                  <a:lnTo>
                    <a:pt x="161811" y="185781"/>
                  </a:lnTo>
                  <a:cubicBezTo>
                    <a:pt x="161811" y="185781"/>
                    <a:pt x="203558" y="77387"/>
                    <a:pt x="104754" y="98151"/>
                  </a:cubicBezTo>
                  <a:cubicBezTo>
                    <a:pt x="39519" y="111962"/>
                    <a:pt x="23163" y="117868"/>
                    <a:pt x="3383" y="74053"/>
                  </a:cubicBezTo>
                  <a:cubicBezTo>
                    <a:pt x="-16397" y="30238"/>
                    <a:pt x="53498" y="-9100"/>
                    <a:pt x="136516" y="1853"/>
                  </a:cubicBezTo>
                  <a:cubicBezTo>
                    <a:pt x="196036" y="7797"/>
                    <a:pt x="241026" y="58537"/>
                    <a:pt x="239884" y="118439"/>
                  </a:cubicBezTo>
                  <a:cubicBezTo>
                    <a:pt x="237222" y="150729"/>
                    <a:pt x="228663" y="215975"/>
                    <a:pt x="167327" y="23702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2773661" y="2522433"/>
              <a:ext cx="151929" cy="206815"/>
            </a:xfrm>
            <a:custGeom>
              <a:avLst/>
              <a:gdLst/>
              <a:ahLst/>
              <a:cxnLst/>
              <a:rect l="l" t="t" r="r" b="b"/>
              <a:pathLst>
                <a:path w="148633" h="202336" extrusionOk="0">
                  <a:moveTo>
                    <a:pt x="148634" y="161388"/>
                  </a:moveTo>
                  <a:cubicBezTo>
                    <a:pt x="148634" y="161388"/>
                    <a:pt x="94810" y="215109"/>
                    <a:pt x="31001" y="199488"/>
                  </a:cubicBezTo>
                  <a:cubicBezTo>
                    <a:pt x="21491" y="193297"/>
                    <a:pt x="0" y="67757"/>
                    <a:pt x="0" y="67757"/>
                  </a:cubicBezTo>
                  <a:cubicBezTo>
                    <a:pt x="0" y="67757"/>
                    <a:pt x="0" y="-1775"/>
                    <a:pt x="53253" y="35"/>
                  </a:cubicBezTo>
                  <a:cubicBezTo>
                    <a:pt x="106506" y="1844"/>
                    <a:pt x="148634" y="161388"/>
                    <a:pt x="148634" y="1613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2459309" y="2417031"/>
              <a:ext cx="123448" cy="199057"/>
            </a:xfrm>
            <a:custGeom>
              <a:avLst/>
              <a:gdLst/>
              <a:ahLst/>
              <a:cxnLst/>
              <a:rect l="l" t="t" r="r" b="b"/>
              <a:pathLst>
                <a:path w="120770" h="194746" extrusionOk="0">
                  <a:moveTo>
                    <a:pt x="46502" y="194215"/>
                  </a:moveTo>
                  <a:cubicBezTo>
                    <a:pt x="46502" y="194215"/>
                    <a:pt x="11602" y="198596"/>
                    <a:pt x="0" y="182213"/>
                  </a:cubicBezTo>
                  <a:cubicBezTo>
                    <a:pt x="2092" y="153638"/>
                    <a:pt x="48594" y="7906"/>
                    <a:pt x="120771" y="0"/>
                  </a:cubicBezTo>
                  <a:cubicBezTo>
                    <a:pt x="103197" y="15916"/>
                    <a:pt x="88011" y="34300"/>
                    <a:pt x="75696" y="54578"/>
                  </a:cubicBezTo>
                  <a:cubicBezTo>
                    <a:pt x="49925" y="97345"/>
                    <a:pt x="46502" y="194215"/>
                    <a:pt x="46502" y="19421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599E-90FC-46BB-8040-E77B6439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728" y="1609012"/>
            <a:ext cx="2393257" cy="1082700"/>
          </a:xfrm>
        </p:spPr>
        <p:txBody>
          <a:bodyPr/>
          <a:lstStyle/>
          <a:p>
            <a:r>
              <a:rPr lang="en-IN" sz="4000" dirty="0" err="1"/>
              <a:t>tDrive</a:t>
            </a:r>
            <a:r>
              <a:rPr lang="en-IN" sz="4000" dirty="0"/>
              <a:t> App features</a:t>
            </a:r>
          </a:p>
        </p:txBody>
      </p:sp>
      <p:pic>
        <p:nvPicPr>
          <p:cNvPr id="4" name="20191204_120006">
            <a:hlinkClick r:id="" action="ppaction://media"/>
            <a:extLst>
              <a:ext uri="{FF2B5EF4-FFF2-40B4-BE49-F238E27FC236}">
                <a16:creationId xmlns:a16="http://schemas.microsoft.com/office/drawing/2014/main" id="{A1127E5B-5384-4918-973A-113245292F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288" y="0"/>
            <a:ext cx="2838246" cy="50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28DF-8E19-4CAE-9DB8-64CD8BB1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5600"/>
            <a:ext cx="7582829" cy="1082700"/>
          </a:xfrm>
        </p:spPr>
        <p:txBody>
          <a:bodyPr/>
          <a:lstStyle/>
          <a:p>
            <a:r>
              <a:rPr lang="en-IN" dirty="0"/>
              <a:t>Driving Skills Analysis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A5DFA38-81FE-45D1-866C-0512447E0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660321"/>
              </p:ext>
            </p:extLst>
          </p:nvPr>
        </p:nvGraphicFramePr>
        <p:xfrm>
          <a:off x="3412271" y="1393902"/>
          <a:ext cx="5464100" cy="338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9CD12C4-3B9D-489F-AF19-B4EB25ADC955}"/>
              </a:ext>
            </a:extLst>
          </p:cNvPr>
          <p:cNvGrpSpPr/>
          <p:nvPr/>
        </p:nvGrpSpPr>
        <p:grpSpPr>
          <a:xfrm>
            <a:off x="345689" y="1561171"/>
            <a:ext cx="2955072" cy="3582329"/>
            <a:chOff x="4425933" y="336340"/>
            <a:chExt cx="3691917" cy="4653700"/>
          </a:xfrm>
        </p:grpSpPr>
        <p:pic>
          <p:nvPicPr>
            <p:cNvPr id="6" name="Google Shape;270;p32" descr="android.png">
              <a:extLst>
                <a:ext uri="{FF2B5EF4-FFF2-40B4-BE49-F238E27FC236}">
                  <a16:creationId xmlns:a16="http://schemas.microsoft.com/office/drawing/2014/main" id="{09888365-76B4-4583-87E0-4AAD17330EA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425933" y="336340"/>
              <a:ext cx="3691917" cy="46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21EA3D-276A-4A86-8447-0C4AE2B1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12866" y="625864"/>
              <a:ext cx="1621614" cy="288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66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"/>
          <p:cNvSpPr txBox="1">
            <a:spLocks noGrp="1"/>
          </p:cNvSpPr>
          <p:nvPr>
            <p:ph type="ctrTitle"/>
          </p:nvPr>
        </p:nvSpPr>
        <p:spPr>
          <a:xfrm>
            <a:off x="993438" y="1819510"/>
            <a:ext cx="46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b="1" dirty="0"/>
              <a:t>Sensor</a:t>
            </a:r>
            <a:r>
              <a:rPr lang="en-IN" dirty="0"/>
              <a:t>ability</a:t>
            </a:r>
            <a:endParaRPr dirty="0"/>
          </a:p>
        </p:txBody>
      </p:sp>
      <p:sp>
        <p:nvSpPr>
          <p:cNvPr id="110" name="Google Shape;405;p15">
            <a:extLst>
              <a:ext uri="{FF2B5EF4-FFF2-40B4-BE49-F238E27FC236}">
                <a16:creationId xmlns:a16="http://schemas.microsoft.com/office/drawing/2014/main" id="{8F3FB171-776D-4BF6-9254-2ACC63C93D47}"/>
              </a:ext>
            </a:extLst>
          </p:cNvPr>
          <p:cNvSpPr txBox="1">
            <a:spLocks/>
          </p:cNvSpPr>
          <p:nvPr/>
        </p:nvSpPr>
        <p:spPr>
          <a:xfrm>
            <a:off x="1006584" y="2873459"/>
            <a:ext cx="4676700" cy="41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en-IN" sz="1800" dirty="0"/>
              <a:t>The road ahead</a:t>
            </a:r>
          </a:p>
        </p:txBody>
      </p:sp>
      <p:grpSp>
        <p:nvGrpSpPr>
          <p:cNvPr id="111" name="Google Shape;408;p15">
            <a:extLst>
              <a:ext uri="{FF2B5EF4-FFF2-40B4-BE49-F238E27FC236}">
                <a16:creationId xmlns:a16="http://schemas.microsoft.com/office/drawing/2014/main" id="{AB621258-2109-41C0-8814-49F71814D6D3}"/>
              </a:ext>
            </a:extLst>
          </p:cNvPr>
          <p:cNvGrpSpPr/>
          <p:nvPr/>
        </p:nvGrpSpPr>
        <p:grpSpPr>
          <a:xfrm>
            <a:off x="5831574" y="697376"/>
            <a:ext cx="2863271" cy="3318665"/>
            <a:chOff x="2810939" y="117216"/>
            <a:chExt cx="4110351" cy="4762722"/>
          </a:xfrm>
        </p:grpSpPr>
        <p:grpSp>
          <p:nvGrpSpPr>
            <p:cNvPr id="112" name="Google Shape;430;p15">
              <a:extLst>
                <a:ext uri="{FF2B5EF4-FFF2-40B4-BE49-F238E27FC236}">
                  <a16:creationId xmlns:a16="http://schemas.microsoft.com/office/drawing/2014/main" id="{A902A58D-00F3-4CAB-BB66-2BE6E478F54F}"/>
                </a:ext>
              </a:extLst>
            </p:cNvPr>
            <p:cNvGrpSpPr/>
            <p:nvPr/>
          </p:nvGrpSpPr>
          <p:grpSpPr>
            <a:xfrm>
              <a:off x="4031993" y="117216"/>
              <a:ext cx="2889297" cy="3901793"/>
              <a:chOff x="5533368" y="1047716"/>
              <a:chExt cx="2889297" cy="3901793"/>
            </a:xfrm>
          </p:grpSpPr>
          <p:sp>
            <p:nvSpPr>
              <p:cNvPr id="156" name="Google Shape;431;p15">
                <a:extLst>
                  <a:ext uri="{FF2B5EF4-FFF2-40B4-BE49-F238E27FC236}">
                    <a16:creationId xmlns:a16="http://schemas.microsoft.com/office/drawing/2014/main" id="{38A881B7-53D3-4AF0-9E68-B9D46792EE4C}"/>
                  </a:ext>
                </a:extLst>
              </p:cNvPr>
              <p:cNvSpPr/>
              <p:nvPr/>
            </p:nvSpPr>
            <p:spPr>
              <a:xfrm>
                <a:off x="6153722" y="4072604"/>
                <a:ext cx="1090544" cy="630910"/>
              </a:xfrm>
              <a:custGeom>
                <a:avLst/>
                <a:gdLst/>
                <a:ahLst/>
                <a:cxnLst/>
                <a:rect l="l" t="t" r="r" b="b"/>
                <a:pathLst>
                  <a:path w="1090544" h="630910" extrusionOk="0">
                    <a:moveTo>
                      <a:pt x="578197" y="615410"/>
                    </a:moveTo>
                    <a:lnTo>
                      <a:pt x="26877" y="296418"/>
                    </a:lnTo>
                    <a:cubicBezTo>
                      <a:pt x="-12951" y="273367"/>
                      <a:pt x="-7913" y="233172"/>
                      <a:pt x="37998" y="206597"/>
                    </a:cubicBezTo>
                    <a:lnTo>
                      <a:pt x="395216" y="0"/>
                    </a:lnTo>
                    <a:lnTo>
                      <a:pt x="1090545" y="402241"/>
                    </a:lnTo>
                    <a:lnTo>
                      <a:pt x="733327" y="608933"/>
                    </a:lnTo>
                    <a:cubicBezTo>
                      <a:pt x="687320" y="635508"/>
                      <a:pt x="617930" y="638365"/>
                      <a:pt x="578197" y="61541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32;p15">
                <a:extLst>
                  <a:ext uri="{FF2B5EF4-FFF2-40B4-BE49-F238E27FC236}">
                    <a16:creationId xmlns:a16="http://schemas.microsoft.com/office/drawing/2014/main" id="{3642F230-0C85-43D8-AB35-BAA6D94D3C72}"/>
                  </a:ext>
                </a:extLst>
              </p:cNvPr>
              <p:cNvSpPr/>
              <p:nvPr/>
            </p:nvSpPr>
            <p:spPr>
              <a:xfrm>
                <a:off x="6193969" y="4048886"/>
                <a:ext cx="1090601" cy="630901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01" extrusionOk="0">
                    <a:moveTo>
                      <a:pt x="578158" y="615410"/>
                    </a:moveTo>
                    <a:lnTo>
                      <a:pt x="26838" y="296323"/>
                    </a:lnTo>
                    <a:cubicBezTo>
                      <a:pt x="-12895" y="273368"/>
                      <a:pt x="-7952" y="233172"/>
                      <a:pt x="37960" y="206597"/>
                    </a:cubicBezTo>
                    <a:lnTo>
                      <a:pt x="395272" y="0"/>
                    </a:lnTo>
                    <a:lnTo>
                      <a:pt x="1090601" y="402241"/>
                    </a:lnTo>
                    <a:lnTo>
                      <a:pt x="733764" y="608838"/>
                    </a:lnTo>
                    <a:cubicBezTo>
                      <a:pt x="687377" y="635508"/>
                      <a:pt x="617891" y="638366"/>
                      <a:pt x="578158" y="61541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433;p15">
                <a:extLst>
                  <a:ext uri="{FF2B5EF4-FFF2-40B4-BE49-F238E27FC236}">
                    <a16:creationId xmlns:a16="http://schemas.microsoft.com/office/drawing/2014/main" id="{9950F8DF-2262-4FE5-98E2-C274B076C286}"/>
                  </a:ext>
                </a:extLst>
              </p:cNvPr>
              <p:cNvSpPr/>
              <p:nvPr/>
            </p:nvSpPr>
            <p:spPr>
              <a:xfrm>
                <a:off x="7252346" y="4430077"/>
                <a:ext cx="32128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32128" h="21050" extrusionOk="0">
                    <a:moveTo>
                      <a:pt x="32129" y="21050"/>
                    </a:moveTo>
                    <a:lnTo>
                      <a:pt x="32129" y="0"/>
                    </a:lnTo>
                    <a:lnTo>
                      <a:pt x="0" y="18574"/>
                    </a:lnTo>
                    <a:lnTo>
                      <a:pt x="32129" y="2105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34;p15">
                <a:extLst>
                  <a:ext uri="{FF2B5EF4-FFF2-40B4-BE49-F238E27FC236}">
                    <a16:creationId xmlns:a16="http://schemas.microsoft.com/office/drawing/2014/main" id="{59A2E4AB-15E5-46DC-9CE3-87AE51B0900E}"/>
                  </a:ext>
                </a:extLst>
              </p:cNvPr>
              <p:cNvSpPr/>
              <p:nvPr/>
            </p:nvSpPr>
            <p:spPr>
              <a:xfrm>
                <a:off x="6193906" y="4285773"/>
                <a:ext cx="32984" cy="21431"/>
              </a:xfrm>
              <a:custGeom>
                <a:avLst/>
                <a:gdLst/>
                <a:ahLst/>
                <a:cxnLst/>
                <a:rect l="l" t="t" r="r" b="b"/>
                <a:pathLst>
                  <a:path w="32984" h="21431" extrusionOk="0">
                    <a:moveTo>
                      <a:pt x="0" y="21431"/>
                    </a:moveTo>
                    <a:lnTo>
                      <a:pt x="0" y="0"/>
                    </a:lnTo>
                    <a:lnTo>
                      <a:pt x="32984" y="13716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435;p15">
                <a:extLst>
                  <a:ext uri="{FF2B5EF4-FFF2-40B4-BE49-F238E27FC236}">
                    <a16:creationId xmlns:a16="http://schemas.microsoft.com/office/drawing/2014/main" id="{A1C994EF-5B5A-4B20-B490-5CC50C26E418}"/>
                  </a:ext>
                </a:extLst>
              </p:cNvPr>
              <p:cNvSpPr/>
              <p:nvPr/>
            </p:nvSpPr>
            <p:spPr>
              <a:xfrm>
                <a:off x="6193969" y="4027741"/>
                <a:ext cx="1090601" cy="630949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49" extrusionOk="0">
                    <a:moveTo>
                      <a:pt x="578158" y="615410"/>
                    </a:moveTo>
                    <a:lnTo>
                      <a:pt x="26838" y="296418"/>
                    </a:lnTo>
                    <a:cubicBezTo>
                      <a:pt x="-12895" y="273368"/>
                      <a:pt x="-7952" y="233267"/>
                      <a:pt x="37960" y="206693"/>
                    </a:cubicBezTo>
                    <a:lnTo>
                      <a:pt x="395272" y="0"/>
                    </a:lnTo>
                    <a:lnTo>
                      <a:pt x="1090601" y="402336"/>
                    </a:lnTo>
                    <a:lnTo>
                      <a:pt x="733764" y="608934"/>
                    </a:lnTo>
                    <a:cubicBezTo>
                      <a:pt x="687377" y="635508"/>
                      <a:pt x="617891" y="638461"/>
                      <a:pt x="578158" y="615410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436;p15">
                <a:extLst>
                  <a:ext uri="{FF2B5EF4-FFF2-40B4-BE49-F238E27FC236}">
                    <a16:creationId xmlns:a16="http://schemas.microsoft.com/office/drawing/2014/main" id="{32498125-2E2A-4948-A87B-E408D9CA6F65}"/>
                  </a:ext>
                </a:extLst>
              </p:cNvPr>
              <p:cNvSpPr/>
              <p:nvPr/>
            </p:nvSpPr>
            <p:spPr>
              <a:xfrm>
                <a:off x="6504927" y="3742563"/>
                <a:ext cx="779547" cy="687514"/>
              </a:xfrm>
              <a:custGeom>
                <a:avLst/>
                <a:gdLst/>
                <a:ahLst/>
                <a:cxnLst/>
                <a:rect l="l" t="t" r="r" b="b"/>
                <a:pathLst>
                  <a:path w="779547" h="687514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0"/>
                    </a:lnTo>
                    <a:lnTo>
                      <a:pt x="779548" y="687514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37;p15">
                <a:extLst>
                  <a:ext uri="{FF2B5EF4-FFF2-40B4-BE49-F238E27FC236}">
                    <a16:creationId xmlns:a16="http://schemas.microsoft.com/office/drawing/2014/main" id="{FACAEBF6-53B2-49C6-ADAE-7CF69BA01B13}"/>
                  </a:ext>
                </a:extLst>
              </p:cNvPr>
              <p:cNvSpPr/>
              <p:nvPr/>
            </p:nvSpPr>
            <p:spPr>
              <a:xfrm>
                <a:off x="7254152" y="4405788"/>
                <a:ext cx="30322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30322" h="36004" extrusionOk="0">
                    <a:moveTo>
                      <a:pt x="9981" y="36004"/>
                    </a:moveTo>
                    <a:lnTo>
                      <a:pt x="30323" y="24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38;p15">
                <a:extLst>
                  <a:ext uri="{FF2B5EF4-FFF2-40B4-BE49-F238E27FC236}">
                    <a16:creationId xmlns:a16="http://schemas.microsoft.com/office/drawing/2014/main" id="{6D6A0D9F-0E1D-4C9D-A14E-47E0A6DDA3F1}"/>
                  </a:ext>
                </a:extLst>
              </p:cNvPr>
              <p:cNvSpPr/>
              <p:nvPr/>
            </p:nvSpPr>
            <p:spPr>
              <a:xfrm>
                <a:off x="6482779" y="3753326"/>
                <a:ext cx="781258" cy="688466"/>
              </a:xfrm>
              <a:custGeom>
                <a:avLst/>
                <a:gdLst/>
                <a:ahLst/>
                <a:cxnLst/>
                <a:rect l="l" t="t" r="r" b="b"/>
                <a:pathLst>
                  <a:path w="781258" h="688466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1"/>
                    </a:lnTo>
                    <a:lnTo>
                      <a:pt x="781259" y="688467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39;p15">
                <a:extLst>
                  <a:ext uri="{FF2B5EF4-FFF2-40B4-BE49-F238E27FC236}">
                    <a16:creationId xmlns:a16="http://schemas.microsoft.com/office/drawing/2014/main" id="{53473F7B-8B1C-4D5D-BC4E-9D8C17592ACF}"/>
                  </a:ext>
                </a:extLst>
              </p:cNvPr>
              <p:cNvSpPr/>
              <p:nvPr/>
            </p:nvSpPr>
            <p:spPr>
              <a:xfrm>
                <a:off x="5563120" y="1047716"/>
                <a:ext cx="2859545" cy="3884751"/>
              </a:xfrm>
              <a:custGeom>
                <a:avLst/>
                <a:gdLst/>
                <a:ahLst/>
                <a:cxnLst/>
                <a:rect l="l" t="t" r="r" b="b"/>
                <a:pathLst>
                  <a:path w="2859545" h="3884751" extrusionOk="0">
                    <a:moveTo>
                      <a:pt x="2790441" y="3876709"/>
                    </a:moveTo>
                    <a:lnTo>
                      <a:pt x="69105" y="2302131"/>
                    </a:lnTo>
                    <a:cubicBezTo>
                      <a:pt x="31083" y="2280033"/>
                      <a:pt x="0" y="2220787"/>
                      <a:pt x="0" y="2169829"/>
                    </a:cubicBezTo>
                    <a:lnTo>
                      <a:pt x="0" y="60708"/>
                    </a:lnTo>
                    <a:cubicBezTo>
                      <a:pt x="0" y="9654"/>
                      <a:pt x="30988" y="-13778"/>
                      <a:pt x="69105" y="8320"/>
                    </a:cubicBezTo>
                    <a:lnTo>
                      <a:pt x="2790441" y="1582517"/>
                    </a:lnTo>
                    <a:cubicBezTo>
                      <a:pt x="2828463" y="1604615"/>
                      <a:pt x="2859546" y="1663861"/>
                      <a:pt x="2859546" y="1714819"/>
                    </a:cubicBezTo>
                    <a:lnTo>
                      <a:pt x="2859546" y="3823940"/>
                    </a:lnTo>
                    <a:cubicBezTo>
                      <a:pt x="2859261" y="3874899"/>
                      <a:pt x="2828463" y="3898330"/>
                      <a:pt x="2790441" y="3876709"/>
                    </a:cubicBez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40;p15">
                <a:extLst>
                  <a:ext uri="{FF2B5EF4-FFF2-40B4-BE49-F238E27FC236}">
                    <a16:creationId xmlns:a16="http://schemas.microsoft.com/office/drawing/2014/main" id="{84FB694A-EE37-4A18-8992-D3E4D7885EDE}"/>
                  </a:ext>
                </a:extLst>
              </p:cNvPr>
              <p:cNvSpPr/>
              <p:nvPr/>
            </p:nvSpPr>
            <p:spPr>
              <a:xfrm>
                <a:off x="8367249" y="4838795"/>
                <a:ext cx="30132" cy="106965"/>
              </a:xfrm>
              <a:custGeom>
                <a:avLst/>
                <a:gdLst/>
                <a:ahLst/>
                <a:cxnLst/>
                <a:rect l="l" t="t" r="r" b="b"/>
                <a:pathLst>
                  <a:path w="30132" h="106965" extrusionOk="0">
                    <a:moveTo>
                      <a:pt x="0" y="106966"/>
                    </a:moveTo>
                    <a:lnTo>
                      <a:pt x="30132" y="89535"/>
                    </a:lnTo>
                    <a:lnTo>
                      <a:pt x="17110" y="0"/>
                    </a:lnTo>
                    <a:lnTo>
                      <a:pt x="0" y="106966"/>
                    </a:ln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41;p15">
                <a:extLst>
                  <a:ext uri="{FF2B5EF4-FFF2-40B4-BE49-F238E27FC236}">
                    <a16:creationId xmlns:a16="http://schemas.microsoft.com/office/drawing/2014/main" id="{ADB6204E-636A-4201-8A1D-EB88B6F6C88F}"/>
                  </a:ext>
                </a:extLst>
              </p:cNvPr>
              <p:cNvSpPr/>
              <p:nvPr/>
            </p:nvSpPr>
            <p:spPr>
              <a:xfrm>
                <a:off x="5558272" y="1051845"/>
                <a:ext cx="72337" cy="31155"/>
              </a:xfrm>
              <a:custGeom>
                <a:avLst/>
                <a:gdLst/>
                <a:ahLst/>
                <a:cxnLst/>
                <a:rect l="l" t="t" r="r" b="b"/>
                <a:pathLst>
                  <a:path w="72337" h="31155" extrusionOk="0">
                    <a:moveTo>
                      <a:pt x="0" y="17240"/>
                    </a:moveTo>
                    <a:lnTo>
                      <a:pt x="29657" y="0"/>
                    </a:lnTo>
                    <a:lnTo>
                      <a:pt x="72337" y="24479"/>
                    </a:lnTo>
                    <a:cubicBezTo>
                      <a:pt x="72337" y="24479"/>
                      <a:pt x="26901" y="31433"/>
                      <a:pt x="25760" y="31147"/>
                    </a:cubicBezTo>
                    <a:cubicBezTo>
                      <a:pt x="24619" y="30861"/>
                      <a:pt x="0" y="17240"/>
                      <a:pt x="0" y="1724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42;p15">
                <a:extLst>
                  <a:ext uri="{FF2B5EF4-FFF2-40B4-BE49-F238E27FC236}">
                    <a16:creationId xmlns:a16="http://schemas.microsoft.com/office/drawing/2014/main" id="{744994AE-EB6E-4739-B0AE-B26FD0813BC3}"/>
                  </a:ext>
                </a:extLst>
              </p:cNvPr>
              <p:cNvSpPr/>
              <p:nvPr/>
            </p:nvSpPr>
            <p:spPr>
              <a:xfrm>
                <a:off x="5538216" y="1062192"/>
                <a:ext cx="2859165" cy="3884558"/>
              </a:xfrm>
              <a:custGeom>
                <a:avLst/>
                <a:gdLst/>
                <a:ahLst/>
                <a:cxnLst/>
                <a:rect l="l" t="t" r="r" b="b"/>
                <a:pathLst>
                  <a:path w="2859165" h="3884558" extrusionOk="0">
                    <a:moveTo>
                      <a:pt x="2790061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789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893" y="-13776"/>
                      <a:pt x="69105" y="8322"/>
                    </a:cubicBezTo>
                    <a:lnTo>
                      <a:pt x="2790061" y="1582519"/>
                    </a:lnTo>
                    <a:cubicBezTo>
                      <a:pt x="2828083" y="1604617"/>
                      <a:pt x="2859166" y="1663862"/>
                      <a:pt x="2859166" y="1714821"/>
                    </a:cubicBezTo>
                    <a:lnTo>
                      <a:pt x="2859166" y="3824132"/>
                    </a:lnTo>
                    <a:cubicBezTo>
                      <a:pt x="2859166" y="3874900"/>
                      <a:pt x="2828273" y="3898332"/>
                      <a:pt x="2790061" y="3876234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43;p15">
                <a:extLst>
                  <a:ext uri="{FF2B5EF4-FFF2-40B4-BE49-F238E27FC236}">
                    <a16:creationId xmlns:a16="http://schemas.microsoft.com/office/drawing/2014/main" id="{22CF25ED-8BE9-4F67-B464-DC3F652F8E12}"/>
                  </a:ext>
                </a:extLst>
              </p:cNvPr>
              <p:cNvSpPr/>
              <p:nvPr/>
            </p:nvSpPr>
            <p:spPr>
              <a:xfrm>
                <a:off x="5533368" y="1064955"/>
                <a:ext cx="2859260" cy="3884554"/>
              </a:xfrm>
              <a:custGeom>
                <a:avLst/>
                <a:gdLst/>
                <a:ahLst/>
                <a:cxnLst/>
                <a:rect l="l" t="t" r="r" b="b"/>
                <a:pathLst>
                  <a:path w="2859260" h="3884554" extrusionOk="0">
                    <a:moveTo>
                      <a:pt x="2790156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694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988" y="-13776"/>
                      <a:pt x="69105" y="8322"/>
                    </a:cubicBezTo>
                    <a:lnTo>
                      <a:pt x="2790156" y="1582995"/>
                    </a:lnTo>
                    <a:cubicBezTo>
                      <a:pt x="2828178" y="1604998"/>
                      <a:pt x="2859261" y="1664243"/>
                      <a:pt x="2859261" y="1715297"/>
                    </a:cubicBezTo>
                    <a:lnTo>
                      <a:pt x="2859261" y="3823847"/>
                    </a:lnTo>
                    <a:cubicBezTo>
                      <a:pt x="2859261" y="3874900"/>
                      <a:pt x="2828273" y="3898332"/>
                      <a:pt x="2790156" y="3876234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44;p15">
                <a:extLst>
                  <a:ext uri="{FF2B5EF4-FFF2-40B4-BE49-F238E27FC236}">
                    <a16:creationId xmlns:a16="http://schemas.microsoft.com/office/drawing/2014/main" id="{08BEC4A1-E119-4FFD-846B-B2553C9E76BC}"/>
                  </a:ext>
                </a:extLst>
              </p:cNvPr>
              <p:cNvSpPr/>
              <p:nvPr/>
            </p:nvSpPr>
            <p:spPr>
              <a:xfrm>
                <a:off x="5568443" y="1110406"/>
                <a:ext cx="2788161" cy="3702480"/>
              </a:xfrm>
              <a:custGeom>
                <a:avLst/>
                <a:gdLst/>
                <a:ahLst/>
                <a:cxnLst/>
                <a:rect l="l" t="t" r="r" b="b"/>
                <a:pathLst>
                  <a:path w="2788159" h="3702480" extrusionOk="0">
                    <a:moveTo>
                      <a:pt x="2786734" y="3702481"/>
                    </a:moveTo>
                    <a:lnTo>
                      <a:pt x="0" y="2089993"/>
                    </a:lnTo>
                    <a:lnTo>
                      <a:pt x="951" y="23640"/>
                    </a:lnTo>
                    <a:cubicBezTo>
                      <a:pt x="951" y="2494"/>
                      <a:pt x="15779" y="-6078"/>
                      <a:pt x="34030" y="4590"/>
                    </a:cubicBezTo>
                    <a:lnTo>
                      <a:pt x="2755080" y="1578691"/>
                    </a:lnTo>
                    <a:cubicBezTo>
                      <a:pt x="2774529" y="1591407"/>
                      <a:pt x="2786800" y="1612610"/>
                      <a:pt x="2788160" y="16358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445;p15">
                <a:extLst>
                  <a:ext uri="{FF2B5EF4-FFF2-40B4-BE49-F238E27FC236}">
                    <a16:creationId xmlns:a16="http://schemas.microsoft.com/office/drawing/2014/main" id="{F089FB24-C49C-484E-AAE6-F4796C24EC6C}"/>
                  </a:ext>
                </a:extLst>
              </p:cNvPr>
              <p:cNvSpPr/>
              <p:nvPr/>
            </p:nvSpPr>
            <p:spPr>
              <a:xfrm>
                <a:off x="5762166" y="1403396"/>
                <a:ext cx="919754" cy="618313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13" extrusionOk="0">
                    <a:moveTo>
                      <a:pt x="906256" y="616665"/>
                    </a:moveTo>
                    <a:lnTo>
                      <a:pt x="13498" y="100220"/>
                    </a:lnTo>
                    <a:cubicBezTo>
                      <a:pt x="5142" y="94185"/>
                      <a:pt x="133" y="84538"/>
                      <a:pt x="0" y="74217"/>
                    </a:cubicBezTo>
                    <a:lnTo>
                      <a:pt x="0" y="11828"/>
                    </a:lnTo>
                    <a:cubicBezTo>
                      <a:pt x="0" y="2303"/>
                      <a:pt x="5988" y="-2745"/>
                      <a:pt x="13498" y="1541"/>
                    </a:cubicBezTo>
                    <a:lnTo>
                      <a:pt x="906256" y="517986"/>
                    </a:lnTo>
                    <a:cubicBezTo>
                      <a:pt x="914574" y="524052"/>
                      <a:pt x="919574" y="533680"/>
                      <a:pt x="919754" y="543990"/>
                    </a:cubicBezTo>
                    <a:lnTo>
                      <a:pt x="919754" y="606378"/>
                    </a:lnTo>
                    <a:cubicBezTo>
                      <a:pt x="919754" y="616380"/>
                      <a:pt x="913671" y="621047"/>
                      <a:pt x="906256" y="61666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46;p15">
                <a:extLst>
                  <a:ext uri="{FF2B5EF4-FFF2-40B4-BE49-F238E27FC236}">
                    <a16:creationId xmlns:a16="http://schemas.microsoft.com/office/drawing/2014/main" id="{1A069D9C-99B0-4B8D-B982-4D2698A55DA4}"/>
                  </a:ext>
                </a:extLst>
              </p:cNvPr>
              <p:cNvSpPr/>
              <p:nvPr/>
            </p:nvSpPr>
            <p:spPr>
              <a:xfrm>
                <a:off x="5766158" y="1584712"/>
                <a:ext cx="686298" cy="451951"/>
              </a:xfrm>
              <a:custGeom>
                <a:avLst/>
                <a:gdLst/>
                <a:ahLst/>
                <a:cxnLst/>
                <a:rect l="l" t="t" r="r" b="b"/>
                <a:pathLst>
                  <a:path w="686298" h="451951" extrusionOk="0">
                    <a:moveTo>
                      <a:pt x="672991" y="450304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057"/>
                    </a:lnTo>
                    <a:cubicBezTo>
                      <a:pt x="681261" y="389103"/>
                      <a:pt x="686194" y="398708"/>
                      <a:pt x="686299" y="408965"/>
                    </a:cubicBezTo>
                    <a:lnTo>
                      <a:pt x="686299" y="440017"/>
                    </a:lnTo>
                    <a:cubicBezTo>
                      <a:pt x="686299" y="450018"/>
                      <a:pt x="680405" y="454685"/>
                      <a:pt x="672991" y="45030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47;p15">
                <a:extLst>
                  <a:ext uri="{FF2B5EF4-FFF2-40B4-BE49-F238E27FC236}">
                    <a16:creationId xmlns:a16="http://schemas.microsoft.com/office/drawing/2014/main" id="{96CBB41F-91AC-4833-848F-1F2132509EE8}"/>
                  </a:ext>
                </a:extLst>
              </p:cNvPr>
              <p:cNvSpPr/>
              <p:nvPr/>
            </p:nvSpPr>
            <p:spPr>
              <a:xfrm>
                <a:off x="5766158" y="1702632"/>
                <a:ext cx="686488" cy="45175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759" extrusionOk="0">
                    <a:moveTo>
                      <a:pt x="672991" y="450018"/>
                    </a:moveTo>
                    <a:lnTo>
                      <a:pt x="13593" y="69018"/>
                    </a:lnTo>
                    <a:cubicBezTo>
                      <a:pt x="5199" y="63044"/>
                      <a:pt x="152" y="53422"/>
                      <a:pt x="0" y="43110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343"/>
                    </a:lnTo>
                    <a:cubicBezTo>
                      <a:pt x="681337" y="389344"/>
                      <a:pt x="686337" y="398964"/>
                      <a:pt x="686489" y="409251"/>
                    </a:cubicBezTo>
                    <a:lnTo>
                      <a:pt x="686489" y="440302"/>
                    </a:lnTo>
                    <a:cubicBezTo>
                      <a:pt x="686299" y="450018"/>
                      <a:pt x="680405" y="454495"/>
                      <a:pt x="672991" y="450018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48;p15">
                <a:extLst>
                  <a:ext uri="{FF2B5EF4-FFF2-40B4-BE49-F238E27FC236}">
                    <a16:creationId xmlns:a16="http://schemas.microsoft.com/office/drawing/2014/main" id="{F6DFC8AC-A82D-477A-9BB4-44E10BBA6581}"/>
                  </a:ext>
                </a:extLst>
              </p:cNvPr>
              <p:cNvSpPr/>
              <p:nvPr/>
            </p:nvSpPr>
            <p:spPr>
              <a:xfrm>
                <a:off x="5766158" y="1820170"/>
                <a:ext cx="562156" cy="379997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97" extrusionOk="0">
                    <a:moveTo>
                      <a:pt x="548564" y="378390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548564" y="311048"/>
                    </a:lnTo>
                    <a:cubicBezTo>
                      <a:pt x="556948" y="317077"/>
                      <a:pt x="561985" y="326717"/>
                      <a:pt x="562157" y="337051"/>
                    </a:cubicBezTo>
                    <a:lnTo>
                      <a:pt x="562157" y="368103"/>
                    </a:lnTo>
                    <a:cubicBezTo>
                      <a:pt x="562157" y="378104"/>
                      <a:pt x="556073" y="382676"/>
                      <a:pt x="548564" y="3783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49;p15">
                <a:extLst>
                  <a:ext uri="{FF2B5EF4-FFF2-40B4-BE49-F238E27FC236}">
                    <a16:creationId xmlns:a16="http://schemas.microsoft.com/office/drawing/2014/main" id="{4CD2599F-4FC8-4F8C-9D5D-E405ABD53B46}"/>
                  </a:ext>
                </a:extLst>
              </p:cNvPr>
              <p:cNvSpPr/>
              <p:nvPr/>
            </p:nvSpPr>
            <p:spPr>
              <a:xfrm>
                <a:off x="5762166" y="2639293"/>
                <a:ext cx="919754" cy="618340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40" extrusionOk="0">
                    <a:moveTo>
                      <a:pt x="906256" y="616732"/>
                    </a:moveTo>
                    <a:lnTo>
                      <a:pt x="13498" y="100287"/>
                    </a:lnTo>
                    <a:cubicBezTo>
                      <a:pt x="5142" y="94248"/>
                      <a:pt x="133" y="84609"/>
                      <a:pt x="0" y="74284"/>
                    </a:cubicBezTo>
                    <a:lnTo>
                      <a:pt x="0" y="11895"/>
                    </a:lnTo>
                    <a:cubicBezTo>
                      <a:pt x="0" y="1894"/>
                      <a:pt x="5988" y="-2678"/>
                      <a:pt x="13498" y="1608"/>
                    </a:cubicBezTo>
                    <a:lnTo>
                      <a:pt x="906256" y="518053"/>
                    </a:lnTo>
                    <a:cubicBezTo>
                      <a:pt x="914574" y="524121"/>
                      <a:pt x="919574" y="533751"/>
                      <a:pt x="919754" y="544057"/>
                    </a:cubicBezTo>
                    <a:lnTo>
                      <a:pt x="919754" y="606445"/>
                    </a:lnTo>
                    <a:cubicBezTo>
                      <a:pt x="919754" y="616447"/>
                      <a:pt x="913671" y="621019"/>
                      <a:pt x="906256" y="61673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50;p15">
                <a:extLst>
                  <a:ext uri="{FF2B5EF4-FFF2-40B4-BE49-F238E27FC236}">
                    <a16:creationId xmlns:a16="http://schemas.microsoft.com/office/drawing/2014/main" id="{71A600CA-9166-4791-ADC8-8D9D09EFA02B}"/>
                  </a:ext>
                </a:extLst>
              </p:cNvPr>
              <p:cNvSpPr/>
              <p:nvPr/>
            </p:nvSpPr>
            <p:spPr>
              <a:xfrm>
                <a:off x="5766158" y="2821069"/>
                <a:ext cx="686488" cy="45151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519" extrusionOk="0">
                    <a:moveTo>
                      <a:pt x="672991" y="449910"/>
                    </a:moveTo>
                    <a:lnTo>
                      <a:pt x="13593" y="68910"/>
                    </a:lnTo>
                    <a:cubicBezTo>
                      <a:pt x="5209" y="62881"/>
                      <a:pt x="171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672991" y="382664"/>
                    </a:lnTo>
                    <a:cubicBezTo>
                      <a:pt x="681308" y="388731"/>
                      <a:pt x="686308" y="398361"/>
                      <a:pt x="686489" y="408667"/>
                    </a:cubicBezTo>
                    <a:lnTo>
                      <a:pt x="686489" y="439719"/>
                    </a:lnTo>
                    <a:cubicBezTo>
                      <a:pt x="686299" y="449625"/>
                      <a:pt x="680405" y="454197"/>
                      <a:pt x="672991" y="44991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51;p15">
                <a:extLst>
                  <a:ext uri="{FF2B5EF4-FFF2-40B4-BE49-F238E27FC236}">
                    <a16:creationId xmlns:a16="http://schemas.microsoft.com/office/drawing/2014/main" id="{8B59CA70-0B1F-4A85-825B-313782F5CD69}"/>
                  </a:ext>
                </a:extLst>
              </p:cNvPr>
              <p:cNvSpPr/>
              <p:nvPr/>
            </p:nvSpPr>
            <p:spPr>
              <a:xfrm>
                <a:off x="5766158" y="2938486"/>
                <a:ext cx="686488" cy="451826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826" extrusionOk="0">
                    <a:moveTo>
                      <a:pt x="672991" y="450223"/>
                    </a:moveTo>
                    <a:lnTo>
                      <a:pt x="13593" y="68747"/>
                    </a:lnTo>
                    <a:cubicBezTo>
                      <a:pt x="5228" y="62756"/>
                      <a:pt x="190" y="53145"/>
                      <a:pt x="0" y="42839"/>
                    </a:cubicBezTo>
                    <a:lnTo>
                      <a:pt x="0" y="11787"/>
                    </a:lnTo>
                    <a:cubicBezTo>
                      <a:pt x="0" y="2262"/>
                      <a:pt x="6084" y="-2786"/>
                      <a:pt x="13593" y="1595"/>
                    </a:cubicBezTo>
                    <a:lnTo>
                      <a:pt x="672991" y="382595"/>
                    </a:lnTo>
                    <a:cubicBezTo>
                      <a:pt x="681308" y="388663"/>
                      <a:pt x="686308" y="398293"/>
                      <a:pt x="686489" y="408599"/>
                    </a:cubicBezTo>
                    <a:lnTo>
                      <a:pt x="686489" y="439650"/>
                    </a:lnTo>
                    <a:cubicBezTo>
                      <a:pt x="686299" y="449937"/>
                      <a:pt x="680405" y="454509"/>
                      <a:pt x="672991" y="450223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452;p15">
                <a:extLst>
                  <a:ext uri="{FF2B5EF4-FFF2-40B4-BE49-F238E27FC236}">
                    <a16:creationId xmlns:a16="http://schemas.microsoft.com/office/drawing/2014/main" id="{E1CBF7CD-3D73-4092-B202-386210235DC8}"/>
                  </a:ext>
                </a:extLst>
              </p:cNvPr>
              <p:cNvSpPr/>
              <p:nvPr/>
            </p:nvSpPr>
            <p:spPr>
              <a:xfrm>
                <a:off x="5766158" y="3056051"/>
                <a:ext cx="562156" cy="379920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20" extrusionOk="0">
                    <a:moveTo>
                      <a:pt x="548564" y="378378"/>
                    </a:moveTo>
                    <a:lnTo>
                      <a:pt x="13593" y="68910"/>
                    </a:lnTo>
                    <a:cubicBezTo>
                      <a:pt x="5199" y="62900"/>
                      <a:pt x="152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548564" y="311131"/>
                    </a:lnTo>
                    <a:cubicBezTo>
                      <a:pt x="556948" y="317161"/>
                      <a:pt x="561985" y="326800"/>
                      <a:pt x="562157" y="337134"/>
                    </a:cubicBezTo>
                    <a:lnTo>
                      <a:pt x="562157" y="368186"/>
                    </a:lnTo>
                    <a:cubicBezTo>
                      <a:pt x="562157" y="378187"/>
                      <a:pt x="556073" y="382473"/>
                      <a:pt x="548564" y="378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53;p15">
                <a:extLst>
                  <a:ext uri="{FF2B5EF4-FFF2-40B4-BE49-F238E27FC236}">
                    <a16:creationId xmlns:a16="http://schemas.microsoft.com/office/drawing/2014/main" id="{E9AB1CD9-D0CB-47E8-A504-2821CADA344B}"/>
                  </a:ext>
                </a:extLst>
              </p:cNvPr>
              <p:cNvSpPr/>
              <p:nvPr/>
            </p:nvSpPr>
            <p:spPr>
              <a:xfrm>
                <a:off x="6897600" y="3332192"/>
                <a:ext cx="1250451" cy="1162368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62368" extrusionOk="0">
                    <a:moveTo>
                      <a:pt x="9696" y="77186"/>
                    </a:moveTo>
                    <a:cubicBezTo>
                      <a:pt x="9696" y="77186"/>
                      <a:pt x="108173" y="160053"/>
                      <a:pt x="250376" y="46896"/>
                    </a:cubicBezTo>
                    <a:cubicBezTo>
                      <a:pt x="351895" y="-36543"/>
                      <a:pt x="442672" y="11082"/>
                      <a:pt x="493242" y="39657"/>
                    </a:cubicBezTo>
                    <a:cubicBezTo>
                      <a:pt x="543811" y="68232"/>
                      <a:pt x="616813" y="85758"/>
                      <a:pt x="755879" y="337409"/>
                    </a:cubicBezTo>
                    <a:cubicBezTo>
                      <a:pt x="755879" y="337409"/>
                      <a:pt x="801125" y="416276"/>
                      <a:pt x="875839" y="459519"/>
                    </a:cubicBezTo>
                    <a:cubicBezTo>
                      <a:pt x="950552" y="502763"/>
                      <a:pt x="986483" y="481617"/>
                      <a:pt x="1045227" y="392844"/>
                    </a:cubicBezTo>
                    <a:cubicBezTo>
                      <a:pt x="1103971" y="304071"/>
                      <a:pt x="1142469" y="205773"/>
                      <a:pt x="1250452" y="269972"/>
                    </a:cubicBezTo>
                    <a:lnTo>
                      <a:pt x="1250452" y="1162369"/>
                    </a:lnTo>
                    <a:lnTo>
                      <a:pt x="0" y="439707"/>
                    </a:lnTo>
                    <a:lnTo>
                      <a:pt x="0" y="71375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54;p15">
                <a:extLst>
                  <a:ext uri="{FF2B5EF4-FFF2-40B4-BE49-F238E27FC236}">
                    <a16:creationId xmlns:a16="http://schemas.microsoft.com/office/drawing/2014/main" id="{ED1D178C-E77C-4B63-B7E3-72E6C5DC5FAD}"/>
                  </a:ext>
                </a:extLst>
              </p:cNvPr>
              <p:cNvSpPr/>
              <p:nvPr/>
            </p:nvSpPr>
            <p:spPr>
              <a:xfrm>
                <a:off x="5769217" y="2031886"/>
                <a:ext cx="882682" cy="1029375"/>
              </a:xfrm>
              <a:custGeom>
                <a:avLst/>
                <a:gdLst/>
                <a:ahLst/>
                <a:cxnLst/>
                <a:rect l="l" t="t" r="r" b="b"/>
                <a:pathLst>
                  <a:path w="882682" h="1029375" extrusionOk="0">
                    <a:moveTo>
                      <a:pt x="869090" y="1027764"/>
                    </a:moveTo>
                    <a:lnTo>
                      <a:pt x="13593" y="532464"/>
                    </a:lnTo>
                    <a:cubicBezTo>
                      <a:pt x="5209" y="526435"/>
                      <a:pt x="171" y="516796"/>
                      <a:pt x="0" y="506461"/>
                    </a:cubicBezTo>
                    <a:lnTo>
                      <a:pt x="0" y="11828"/>
                    </a:lnTo>
                    <a:cubicBezTo>
                      <a:pt x="0" y="2303"/>
                      <a:pt x="6084" y="-2745"/>
                      <a:pt x="13593" y="1541"/>
                    </a:cubicBezTo>
                    <a:lnTo>
                      <a:pt x="869090" y="496841"/>
                    </a:lnTo>
                    <a:cubicBezTo>
                      <a:pt x="877474" y="502870"/>
                      <a:pt x="882512" y="512510"/>
                      <a:pt x="882683" y="522844"/>
                    </a:cubicBezTo>
                    <a:lnTo>
                      <a:pt x="882683" y="1017668"/>
                    </a:lnTo>
                    <a:cubicBezTo>
                      <a:pt x="882683" y="1027479"/>
                      <a:pt x="876599" y="1032051"/>
                      <a:pt x="869090" y="102776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55;p15">
                <a:extLst>
                  <a:ext uri="{FF2B5EF4-FFF2-40B4-BE49-F238E27FC236}">
                    <a16:creationId xmlns:a16="http://schemas.microsoft.com/office/drawing/2014/main" id="{A1D64700-3A98-4953-A1F7-58B37FD71612}"/>
                  </a:ext>
                </a:extLst>
              </p:cNvPr>
              <p:cNvSpPr/>
              <p:nvPr/>
            </p:nvSpPr>
            <p:spPr>
              <a:xfrm>
                <a:off x="6897600" y="3388613"/>
                <a:ext cx="1250451" cy="1106424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06424" extrusionOk="0">
                    <a:moveTo>
                      <a:pt x="0" y="0"/>
                    </a:moveTo>
                    <a:lnTo>
                      <a:pt x="0" y="383096"/>
                    </a:lnTo>
                    <a:lnTo>
                      <a:pt x="1250452" y="1106424"/>
                    </a:lnTo>
                    <a:lnTo>
                      <a:pt x="1250452" y="214027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56;p15">
                <a:extLst>
                  <a:ext uri="{FF2B5EF4-FFF2-40B4-BE49-F238E27FC236}">
                    <a16:creationId xmlns:a16="http://schemas.microsoft.com/office/drawing/2014/main" id="{306D29D8-3803-4D96-86EE-AFA34D75FB5D}"/>
                  </a:ext>
                </a:extLst>
              </p:cNvPr>
              <p:cNvSpPr/>
              <p:nvPr/>
            </p:nvSpPr>
            <p:spPr>
              <a:xfrm>
                <a:off x="7389036" y="3376326"/>
                <a:ext cx="9505" cy="678751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678751" extrusionOk="0">
                    <a:moveTo>
                      <a:pt x="0" y="0"/>
                    </a:moveTo>
                    <a:lnTo>
                      <a:pt x="0" y="678752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57;p15">
                <a:extLst>
                  <a:ext uri="{FF2B5EF4-FFF2-40B4-BE49-F238E27FC236}">
                    <a16:creationId xmlns:a16="http://schemas.microsoft.com/office/drawing/2014/main" id="{F89E7BFA-5333-4755-9395-05A7AA60EED5}"/>
                  </a:ext>
                </a:extLst>
              </p:cNvPr>
              <p:cNvSpPr/>
              <p:nvPr/>
            </p:nvSpPr>
            <p:spPr>
              <a:xfrm>
                <a:off x="7771633" y="3805618"/>
                <a:ext cx="9505" cy="470725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470725" extrusionOk="0">
                    <a:moveTo>
                      <a:pt x="0" y="0"/>
                    </a:moveTo>
                    <a:lnTo>
                      <a:pt x="0" y="470725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58;p15">
                <a:extLst>
                  <a:ext uri="{FF2B5EF4-FFF2-40B4-BE49-F238E27FC236}">
                    <a16:creationId xmlns:a16="http://schemas.microsoft.com/office/drawing/2014/main" id="{0829856C-026C-4296-8CE0-7B88DAA18684}"/>
                  </a:ext>
                </a:extLst>
              </p:cNvPr>
              <p:cNvSpPr/>
              <p:nvPr/>
            </p:nvSpPr>
            <p:spPr>
              <a:xfrm>
                <a:off x="6897600" y="3332663"/>
                <a:ext cx="1250451" cy="479359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479359" extrusionOk="0">
                    <a:moveTo>
                      <a:pt x="0" y="70905"/>
                    </a:moveTo>
                    <a:cubicBezTo>
                      <a:pt x="221859" y="208732"/>
                      <a:pt x="253227" y="-102831"/>
                      <a:pt x="494953" y="36996"/>
                    </a:cubicBezTo>
                    <a:cubicBezTo>
                      <a:pt x="736678" y="176823"/>
                      <a:pt x="703314" y="359036"/>
                      <a:pt x="881732" y="462288"/>
                    </a:cubicBezTo>
                    <a:cubicBezTo>
                      <a:pt x="1060151" y="565538"/>
                      <a:pt x="1064333" y="162250"/>
                      <a:pt x="1250452" y="269978"/>
                    </a:cubicBezTo>
                  </a:path>
                </a:pathLst>
              </a:custGeom>
              <a:noFill/>
              <a:ln w="14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459;p15">
                <a:extLst>
                  <a:ext uri="{FF2B5EF4-FFF2-40B4-BE49-F238E27FC236}">
                    <a16:creationId xmlns:a16="http://schemas.microsoft.com/office/drawing/2014/main" id="{02F63410-2211-4481-B4F3-9E99F74A0093}"/>
                  </a:ext>
                </a:extLst>
              </p:cNvPr>
              <p:cNvSpPr/>
              <p:nvPr/>
            </p:nvSpPr>
            <p:spPr>
              <a:xfrm rot="-1801764">
                <a:off x="7364922" y="3334621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60;p15">
                <a:extLst>
                  <a:ext uri="{FF2B5EF4-FFF2-40B4-BE49-F238E27FC236}">
                    <a16:creationId xmlns:a16="http://schemas.microsoft.com/office/drawing/2014/main" id="{E9B30518-737E-4C4A-9303-F0098598D27C}"/>
                  </a:ext>
                </a:extLst>
              </p:cNvPr>
              <p:cNvSpPr/>
              <p:nvPr/>
            </p:nvSpPr>
            <p:spPr>
              <a:xfrm rot="-1790023">
                <a:off x="8141346" y="3571007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4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4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461;p15">
                <a:extLst>
                  <a:ext uri="{FF2B5EF4-FFF2-40B4-BE49-F238E27FC236}">
                    <a16:creationId xmlns:a16="http://schemas.microsoft.com/office/drawing/2014/main" id="{ACA25CA4-AFA9-49A7-AF3A-2F51018A880C}"/>
                  </a:ext>
                </a:extLst>
              </p:cNvPr>
              <p:cNvSpPr/>
              <p:nvPr/>
            </p:nvSpPr>
            <p:spPr>
              <a:xfrm rot="-1790023">
                <a:off x="7763340" y="3766404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3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3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62;p15">
                <a:extLst>
                  <a:ext uri="{FF2B5EF4-FFF2-40B4-BE49-F238E27FC236}">
                    <a16:creationId xmlns:a16="http://schemas.microsoft.com/office/drawing/2014/main" id="{320BE079-8B32-4294-8DB0-9A0CA592794F}"/>
                  </a:ext>
                </a:extLst>
              </p:cNvPr>
              <p:cNvSpPr/>
              <p:nvPr/>
            </p:nvSpPr>
            <p:spPr>
              <a:xfrm rot="-1801764">
                <a:off x="6873548" y="3361832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63;p15">
                <a:extLst>
                  <a:ext uri="{FF2B5EF4-FFF2-40B4-BE49-F238E27FC236}">
                    <a16:creationId xmlns:a16="http://schemas.microsoft.com/office/drawing/2014/main" id="{2C311884-12AD-49EB-A51A-E25A4F12025E}"/>
                  </a:ext>
                </a:extLst>
              </p:cNvPr>
              <p:cNvSpPr/>
              <p:nvPr/>
            </p:nvSpPr>
            <p:spPr>
              <a:xfrm>
                <a:off x="6868038" y="2430219"/>
                <a:ext cx="78705" cy="316778"/>
              </a:xfrm>
              <a:custGeom>
                <a:avLst/>
                <a:gdLst/>
                <a:ahLst/>
                <a:cxnLst/>
                <a:rect l="l" t="t" r="r" b="b"/>
                <a:pathLst>
                  <a:path w="78705" h="316778" extrusionOk="0">
                    <a:moveTo>
                      <a:pt x="64828" y="315171"/>
                    </a:moveTo>
                    <a:lnTo>
                      <a:pt x="13593" y="285548"/>
                    </a:lnTo>
                    <a:cubicBezTo>
                      <a:pt x="5209" y="279519"/>
                      <a:pt x="171" y="269880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193" y="37136"/>
                      <a:pt x="78335" y="46566"/>
                      <a:pt x="78706" y="56758"/>
                    </a:cubicBezTo>
                    <a:lnTo>
                      <a:pt x="78706" y="304884"/>
                    </a:lnTo>
                    <a:cubicBezTo>
                      <a:pt x="78706" y="314885"/>
                      <a:pt x="72337" y="319457"/>
                      <a:pt x="64828" y="3151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64;p15">
                <a:extLst>
                  <a:ext uri="{FF2B5EF4-FFF2-40B4-BE49-F238E27FC236}">
                    <a16:creationId xmlns:a16="http://schemas.microsoft.com/office/drawing/2014/main" id="{6C102729-EBB9-4BCE-A5BC-A4377D56A877}"/>
                  </a:ext>
                </a:extLst>
              </p:cNvPr>
              <p:cNvSpPr/>
              <p:nvPr/>
            </p:nvSpPr>
            <p:spPr>
              <a:xfrm>
                <a:off x="6986477" y="2241366"/>
                <a:ext cx="78420" cy="57392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73928" extrusionOk="0">
                    <a:moveTo>
                      <a:pt x="64828" y="572319"/>
                    </a:moveTo>
                    <a:lnTo>
                      <a:pt x="13593" y="542601"/>
                    </a:lnTo>
                    <a:cubicBezTo>
                      <a:pt x="5199" y="536629"/>
                      <a:pt x="152" y="527009"/>
                      <a:pt x="0" y="516693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4828" y="31299"/>
                    </a:lnTo>
                    <a:cubicBezTo>
                      <a:pt x="73211" y="37328"/>
                      <a:pt x="78249" y="46967"/>
                      <a:pt x="78421" y="57302"/>
                    </a:cubicBezTo>
                    <a:lnTo>
                      <a:pt x="78421" y="562127"/>
                    </a:lnTo>
                    <a:cubicBezTo>
                      <a:pt x="78041" y="572033"/>
                      <a:pt x="71957" y="576605"/>
                      <a:pt x="64828" y="5723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65;p15">
                <a:extLst>
                  <a:ext uri="{FF2B5EF4-FFF2-40B4-BE49-F238E27FC236}">
                    <a16:creationId xmlns:a16="http://schemas.microsoft.com/office/drawing/2014/main" id="{74DED6E4-CAD5-4EA3-BED3-9C9A905CFB3F}"/>
                  </a:ext>
                </a:extLst>
              </p:cNvPr>
              <p:cNvSpPr/>
              <p:nvPr/>
            </p:nvSpPr>
            <p:spPr>
              <a:xfrm>
                <a:off x="7222119" y="2426981"/>
                <a:ext cx="78420" cy="524860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24860" extrusionOk="0">
                    <a:moveTo>
                      <a:pt x="64828" y="523197"/>
                    </a:moveTo>
                    <a:lnTo>
                      <a:pt x="13593" y="493574"/>
                    </a:lnTo>
                    <a:cubicBezTo>
                      <a:pt x="5181" y="487583"/>
                      <a:pt x="124" y="477915"/>
                      <a:pt x="0" y="467571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231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513005"/>
                    </a:lnTo>
                    <a:cubicBezTo>
                      <a:pt x="78421" y="523006"/>
                      <a:pt x="72337" y="527578"/>
                      <a:pt x="64828" y="523197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466;p15">
                <a:extLst>
                  <a:ext uri="{FF2B5EF4-FFF2-40B4-BE49-F238E27FC236}">
                    <a16:creationId xmlns:a16="http://schemas.microsoft.com/office/drawing/2014/main" id="{510EA0BC-B9F6-40DF-8243-891D26280FD4}"/>
                  </a:ext>
                </a:extLst>
              </p:cNvPr>
              <p:cNvSpPr/>
              <p:nvPr/>
            </p:nvSpPr>
            <p:spPr>
              <a:xfrm>
                <a:off x="7340177" y="2573447"/>
                <a:ext cx="78420" cy="446687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446687" extrusionOk="0">
                    <a:moveTo>
                      <a:pt x="64827" y="445025"/>
                    </a:moveTo>
                    <a:lnTo>
                      <a:pt x="13593" y="415402"/>
                    </a:lnTo>
                    <a:cubicBezTo>
                      <a:pt x="5209" y="409373"/>
                      <a:pt x="171" y="399734"/>
                      <a:pt x="0" y="389399"/>
                    </a:cubicBezTo>
                    <a:lnTo>
                      <a:pt x="0" y="11828"/>
                    </a:lnTo>
                    <a:cubicBezTo>
                      <a:pt x="0" y="2303"/>
                      <a:pt x="6083" y="-2745"/>
                      <a:pt x="13593" y="1541"/>
                    </a:cubicBezTo>
                    <a:lnTo>
                      <a:pt x="64827" y="31259"/>
                    </a:lnTo>
                    <a:cubicBezTo>
                      <a:pt x="73221" y="37231"/>
                      <a:pt x="78268" y="46851"/>
                      <a:pt x="78421" y="57167"/>
                    </a:cubicBezTo>
                    <a:lnTo>
                      <a:pt x="78421" y="434738"/>
                    </a:lnTo>
                    <a:cubicBezTo>
                      <a:pt x="78421" y="444835"/>
                      <a:pt x="72337" y="449406"/>
                      <a:pt x="64827" y="4450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467;p15">
                <a:extLst>
                  <a:ext uri="{FF2B5EF4-FFF2-40B4-BE49-F238E27FC236}">
                    <a16:creationId xmlns:a16="http://schemas.microsoft.com/office/drawing/2014/main" id="{49510F85-392A-4A48-935D-46E98737C5A9}"/>
                  </a:ext>
                </a:extLst>
              </p:cNvPr>
              <p:cNvSpPr/>
              <p:nvPr/>
            </p:nvSpPr>
            <p:spPr>
              <a:xfrm>
                <a:off x="7575249" y="2900319"/>
                <a:ext cx="78325" cy="255777"/>
              </a:xfrm>
              <a:custGeom>
                <a:avLst/>
                <a:gdLst/>
                <a:ahLst/>
                <a:cxnLst/>
                <a:rect l="l" t="t" r="r" b="b"/>
                <a:pathLst>
                  <a:path w="78325" h="255777" extrusionOk="0">
                    <a:moveTo>
                      <a:pt x="64828" y="254170"/>
                    </a:moveTo>
                    <a:lnTo>
                      <a:pt x="13498" y="224547"/>
                    </a:lnTo>
                    <a:cubicBezTo>
                      <a:pt x="5143" y="218508"/>
                      <a:pt x="133" y="208869"/>
                      <a:pt x="0" y="198544"/>
                    </a:cubicBezTo>
                    <a:lnTo>
                      <a:pt x="0" y="11949"/>
                    </a:lnTo>
                    <a:cubicBezTo>
                      <a:pt x="0" y="1853"/>
                      <a:pt x="5989" y="-2719"/>
                      <a:pt x="13498" y="1662"/>
                    </a:cubicBezTo>
                    <a:lnTo>
                      <a:pt x="64828" y="31285"/>
                    </a:lnTo>
                    <a:cubicBezTo>
                      <a:pt x="73145" y="37352"/>
                      <a:pt x="78145" y="46982"/>
                      <a:pt x="78325" y="57288"/>
                    </a:cubicBezTo>
                    <a:lnTo>
                      <a:pt x="78325" y="243883"/>
                    </a:lnTo>
                    <a:cubicBezTo>
                      <a:pt x="78325" y="253884"/>
                      <a:pt x="72242" y="258456"/>
                      <a:pt x="64828" y="2541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468;p15">
                <a:extLst>
                  <a:ext uri="{FF2B5EF4-FFF2-40B4-BE49-F238E27FC236}">
                    <a16:creationId xmlns:a16="http://schemas.microsoft.com/office/drawing/2014/main" id="{7680C863-6C30-4C3C-A2D6-2C2FF563A2BE}"/>
                  </a:ext>
                </a:extLst>
              </p:cNvPr>
              <p:cNvSpPr/>
              <p:nvPr/>
            </p:nvSpPr>
            <p:spPr>
              <a:xfrm>
                <a:off x="7693593" y="2520557"/>
                <a:ext cx="78420" cy="70383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703833" extrusionOk="0">
                    <a:moveTo>
                      <a:pt x="64447" y="702226"/>
                    </a:moveTo>
                    <a:lnTo>
                      <a:pt x="13593" y="672508"/>
                    </a:lnTo>
                    <a:cubicBezTo>
                      <a:pt x="5199" y="666536"/>
                      <a:pt x="152" y="656916"/>
                      <a:pt x="0" y="646600"/>
                    </a:cubicBezTo>
                    <a:lnTo>
                      <a:pt x="0" y="11949"/>
                    </a:lnTo>
                    <a:cubicBezTo>
                      <a:pt x="0" y="1853"/>
                      <a:pt x="6083" y="-2719"/>
                      <a:pt x="13593" y="1662"/>
                    </a:cubicBezTo>
                    <a:lnTo>
                      <a:pt x="64828" y="31285"/>
                    </a:lnTo>
                    <a:cubicBezTo>
                      <a:pt x="73221" y="37305"/>
                      <a:pt x="78268" y="46954"/>
                      <a:pt x="78421" y="57288"/>
                    </a:cubicBezTo>
                    <a:lnTo>
                      <a:pt x="78421" y="691939"/>
                    </a:lnTo>
                    <a:cubicBezTo>
                      <a:pt x="78040" y="701940"/>
                      <a:pt x="71957" y="706512"/>
                      <a:pt x="64447" y="702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469;p15">
                <a:extLst>
                  <a:ext uri="{FF2B5EF4-FFF2-40B4-BE49-F238E27FC236}">
                    <a16:creationId xmlns:a16="http://schemas.microsoft.com/office/drawing/2014/main" id="{35DAA83A-C844-468B-8B1D-3E2BBFF8EFD1}"/>
                  </a:ext>
                </a:extLst>
              </p:cNvPr>
              <p:cNvSpPr/>
              <p:nvPr/>
            </p:nvSpPr>
            <p:spPr>
              <a:xfrm>
                <a:off x="7981135" y="3135165"/>
                <a:ext cx="78420" cy="25581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255818" extrusionOk="0">
                    <a:moveTo>
                      <a:pt x="64828" y="254211"/>
                    </a:moveTo>
                    <a:lnTo>
                      <a:pt x="13593" y="224493"/>
                    </a:lnTo>
                    <a:cubicBezTo>
                      <a:pt x="5199" y="218521"/>
                      <a:pt x="152" y="208900"/>
                      <a:pt x="0" y="19858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240" y="37317"/>
                      <a:pt x="78297" y="46985"/>
                      <a:pt x="78421" y="57329"/>
                    </a:cubicBezTo>
                    <a:lnTo>
                      <a:pt x="78421" y="243924"/>
                    </a:lnTo>
                    <a:cubicBezTo>
                      <a:pt x="78421" y="253925"/>
                      <a:pt x="72337" y="258497"/>
                      <a:pt x="64828" y="25421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470;p15">
                <a:extLst>
                  <a:ext uri="{FF2B5EF4-FFF2-40B4-BE49-F238E27FC236}">
                    <a16:creationId xmlns:a16="http://schemas.microsoft.com/office/drawing/2014/main" id="{5D90456D-D0E5-4DB5-8F12-F80FBA1615C6}"/>
                  </a:ext>
                </a:extLst>
              </p:cNvPr>
              <p:cNvSpPr/>
              <p:nvPr/>
            </p:nvSpPr>
            <p:spPr>
              <a:xfrm>
                <a:off x="8099193" y="3142308"/>
                <a:ext cx="78420" cy="31696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316963" extrusionOk="0">
                    <a:moveTo>
                      <a:pt x="64828" y="315266"/>
                    </a:moveTo>
                    <a:lnTo>
                      <a:pt x="13593" y="285548"/>
                    </a:lnTo>
                    <a:cubicBezTo>
                      <a:pt x="5181" y="279557"/>
                      <a:pt x="124" y="269889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4" y="-2678"/>
                      <a:pt x="13593" y="1608"/>
                    </a:cubicBezTo>
                    <a:lnTo>
                      <a:pt x="64828" y="31230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305360"/>
                    </a:lnTo>
                    <a:cubicBezTo>
                      <a:pt x="78421" y="315266"/>
                      <a:pt x="72337" y="319648"/>
                      <a:pt x="64828" y="3152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3" name="Google Shape;471;p15">
              <a:extLst>
                <a:ext uri="{FF2B5EF4-FFF2-40B4-BE49-F238E27FC236}">
                  <a16:creationId xmlns:a16="http://schemas.microsoft.com/office/drawing/2014/main" id="{552D9378-2206-4849-A985-1CD5C733F5AB}"/>
                </a:ext>
              </a:extLst>
            </p:cNvPr>
            <p:cNvSpPr/>
            <p:nvPr/>
          </p:nvSpPr>
          <p:spPr>
            <a:xfrm>
              <a:off x="2810939" y="4355647"/>
              <a:ext cx="905825" cy="524291"/>
            </a:xfrm>
            <a:custGeom>
              <a:avLst/>
              <a:gdLst/>
              <a:ahLst/>
              <a:cxnLst/>
              <a:rect l="l" t="t" r="r" b="b"/>
              <a:pathLst>
                <a:path w="905825" h="524291" extrusionOk="0">
                  <a:moveTo>
                    <a:pt x="456810" y="505052"/>
                  </a:moveTo>
                  <a:lnTo>
                    <a:pt x="32483" y="259879"/>
                  </a:lnTo>
                  <a:cubicBezTo>
                    <a:pt x="-15615" y="231970"/>
                    <a:pt x="-9626" y="183679"/>
                    <a:pt x="45981" y="151294"/>
                  </a:cubicBezTo>
                  <a:lnTo>
                    <a:pt x="261376" y="26611"/>
                  </a:lnTo>
                  <a:cubicBezTo>
                    <a:pt x="316889" y="-5488"/>
                    <a:pt x="400632" y="-9298"/>
                    <a:pt x="449015" y="19277"/>
                  </a:cubicBezTo>
                  <a:lnTo>
                    <a:pt x="873342" y="264832"/>
                  </a:lnTo>
                  <a:cubicBezTo>
                    <a:pt x="921440" y="292645"/>
                    <a:pt x="915451" y="341032"/>
                    <a:pt x="859844" y="373322"/>
                  </a:cubicBezTo>
                  <a:lnTo>
                    <a:pt x="644449" y="498004"/>
                  </a:lnTo>
                  <a:cubicBezTo>
                    <a:pt x="588937" y="529627"/>
                    <a:pt x="505193" y="533627"/>
                    <a:pt x="456810" y="505052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472;p15">
              <a:extLst>
                <a:ext uri="{FF2B5EF4-FFF2-40B4-BE49-F238E27FC236}">
                  <a16:creationId xmlns:a16="http://schemas.microsoft.com/office/drawing/2014/main" id="{78649FAD-D1B9-4950-9332-A8BE0E6BC189}"/>
                </a:ext>
              </a:extLst>
            </p:cNvPr>
            <p:cNvSpPr/>
            <p:nvPr/>
          </p:nvSpPr>
          <p:spPr>
            <a:xfrm>
              <a:off x="2999385" y="3858955"/>
              <a:ext cx="906089" cy="910207"/>
            </a:xfrm>
            <a:custGeom>
              <a:avLst/>
              <a:gdLst/>
              <a:ahLst/>
              <a:cxnLst/>
              <a:rect l="l" t="t" r="r" b="b"/>
              <a:pathLst>
                <a:path w="906089" h="910207" extrusionOk="0">
                  <a:moveTo>
                    <a:pt x="906089" y="695706"/>
                  </a:moveTo>
                  <a:lnTo>
                    <a:pt x="906089" y="102203"/>
                  </a:lnTo>
                  <a:lnTo>
                    <a:pt x="23" y="0"/>
                  </a:lnTo>
                  <a:lnTo>
                    <a:pt x="23" y="597218"/>
                  </a:lnTo>
                  <a:lnTo>
                    <a:pt x="23" y="597218"/>
                  </a:lnTo>
                  <a:cubicBezTo>
                    <a:pt x="-547" y="615506"/>
                    <a:pt x="9528" y="632936"/>
                    <a:pt x="32342" y="645891"/>
                  </a:cubicBezTo>
                  <a:lnTo>
                    <a:pt x="456668" y="891445"/>
                  </a:lnTo>
                  <a:cubicBezTo>
                    <a:pt x="504766" y="919258"/>
                    <a:pt x="588795" y="915734"/>
                    <a:pt x="644307" y="883634"/>
                  </a:cubicBezTo>
                  <a:lnTo>
                    <a:pt x="859702" y="758952"/>
                  </a:lnTo>
                  <a:cubicBezTo>
                    <a:pt x="890975" y="740855"/>
                    <a:pt x="906565" y="717518"/>
                    <a:pt x="905614" y="695706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473;p15">
              <a:extLst>
                <a:ext uri="{FF2B5EF4-FFF2-40B4-BE49-F238E27FC236}">
                  <a16:creationId xmlns:a16="http://schemas.microsoft.com/office/drawing/2014/main" id="{16EE18BE-F53C-4FA2-A123-005B8FA53DE1}"/>
                </a:ext>
              </a:extLst>
            </p:cNvPr>
            <p:cNvSpPr/>
            <p:nvPr/>
          </p:nvSpPr>
          <p:spPr>
            <a:xfrm>
              <a:off x="2999385" y="3718383"/>
              <a:ext cx="905566" cy="524522"/>
            </a:xfrm>
            <a:custGeom>
              <a:avLst/>
              <a:gdLst/>
              <a:ahLst/>
              <a:cxnLst/>
              <a:rect l="l" t="t" r="r" b="b"/>
              <a:pathLst>
                <a:path w="905566" h="524522" extrusionOk="0">
                  <a:moveTo>
                    <a:pt x="905519" y="307545"/>
                  </a:moveTo>
                  <a:lnTo>
                    <a:pt x="905519" y="242775"/>
                  </a:lnTo>
                  <a:lnTo>
                    <a:pt x="835843" y="242775"/>
                  </a:lnTo>
                  <a:lnTo>
                    <a:pt x="448874" y="18842"/>
                  </a:lnTo>
                  <a:cubicBezTo>
                    <a:pt x="400776" y="-9066"/>
                    <a:pt x="316747" y="-5542"/>
                    <a:pt x="261235" y="26557"/>
                  </a:cubicBezTo>
                  <a:lnTo>
                    <a:pt x="45839" y="151716"/>
                  </a:lnTo>
                  <a:cubicBezTo>
                    <a:pt x="42009" y="153897"/>
                    <a:pt x="38296" y="156279"/>
                    <a:pt x="34718" y="158860"/>
                  </a:cubicBezTo>
                  <a:lnTo>
                    <a:pt x="23" y="141048"/>
                  </a:lnTo>
                  <a:cubicBezTo>
                    <a:pt x="23" y="141048"/>
                    <a:pt x="23" y="209533"/>
                    <a:pt x="23" y="211819"/>
                  </a:cubicBezTo>
                  <a:lnTo>
                    <a:pt x="23" y="211819"/>
                  </a:lnTo>
                  <a:cubicBezTo>
                    <a:pt x="-547" y="229916"/>
                    <a:pt x="9528" y="247347"/>
                    <a:pt x="32342" y="260301"/>
                  </a:cubicBezTo>
                  <a:lnTo>
                    <a:pt x="456668" y="505760"/>
                  </a:lnTo>
                  <a:cubicBezTo>
                    <a:pt x="504766" y="533573"/>
                    <a:pt x="588795" y="530049"/>
                    <a:pt x="644307" y="497950"/>
                  </a:cubicBezTo>
                  <a:lnTo>
                    <a:pt x="859702" y="373363"/>
                  </a:lnTo>
                  <a:cubicBezTo>
                    <a:pt x="891926" y="354313"/>
                    <a:pt x="907230" y="330500"/>
                    <a:pt x="905424" y="308021"/>
                  </a:cubicBezTo>
                  <a:close/>
                </a:path>
              </a:pathLst>
            </a:custGeom>
            <a:solidFill>
              <a:srgbClr val="ED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474;p15">
              <a:extLst>
                <a:ext uri="{FF2B5EF4-FFF2-40B4-BE49-F238E27FC236}">
                  <a16:creationId xmlns:a16="http://schemas.microsoft.com/office/drawing/2014/main" id="{3DFA244E-64EC-4712-BA86-7F78E3822CAD}"/>
                </a:ext>
              </a:extLst>
            </p:cNvPr>
            <p:cNvSpPr/>
            <p:nvPr/>
          </p:nvSpPr>
          <p:spPr>
            <a:xfrm>
              <a:off x="2999243" y="3647851"/>
              <a:ext cx="905825" cy="524031"/>
            </a:xfrm>
            <a:custGeom>
              <a:avLst/>
              <a:gdLst/>
              <a:ahLst/>
              <a:cxnLst/>
              <a:rect l="l" t="t" r="r" b="b"/>
              <a:pathLst>
                <a:path w="905825" h="524031" extrusionOk="0">
                  <a:moveTo>
                    <a:pt x="456810" y="505236"/>
                  </a:moveTo>
                  <a:lnTo>
                    <a:pt x="32483" y="259777"/>
                  </a:lnTo>
                  <a:cubicBezTo>
                    <a:pt x="-15615" y="231964"/>
                    <a:pt x="-9626" y="183577"/>
                    <a:pt x="45981" y="151192"/>
                  </a:cubicBezTo>
                  <a:lnTo>
                    <a:pt x="261376" y="26605"/>
                  </a:lnTo>
                  <a:cubicBezTo>
                    <a:pt x="316889" y="-5589"/>
                    <a:pt x="400917" y="-9018"/>
                    <a:pt x="449015" y="18795"/>
                  </a:cubicBezTo>
                  <a:lnTo>
                    <a:pt x="873342" y="264254"/>
                  </a:lnTo>
                  <a:cubicBezTo>
                    <a:pt x="921440" y="292067"/>
                    <a:pt x="915451" y="340454"/>
                    <a:pt x="859844" y="372839"/>
                  </a:cubicBezTo>
                  <a:lnTo>
                    <a:pt x="644449" y="497426"/>
                  </a:lnTo>
                  <a:cubicBezTo>
                    <a:pt x="588937" y="529620"/>
                    <a:pt x="504908" y="533050"/>
                    <a:pt x="456810" y="505236"/>
                  </a:cubicBezTo>
                  <a:close/>
                </a:path>
              </a:pathLst>
            </a:custGeom>
            <a:solidFill>
              <a:srgbClr val="E2E5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475;p15">
              <a:extLst>
                <a:ext uri="{FF2B5EF4-FFF2-40B4-BE49-F238E27FC236}">
                  <a16:creationId xmlns:a16="http://schemas.microsoft.com/office/drawing/2014/main" id="{B314D9C4-EFEF-4BF2-AE59-64EC2543A681}"/>
                </a:ext>
              </a:extLst>
            </p:cNvPr>
            <p:cNvSpPr/>
            <p:nvPr/>
          </p:nvSpPr>
          <p:spPr>
            <a:xfrm>
              <a:off x="3230772" y="3780524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293" y="12575"/>
                    <a:pt x="13716" y="14395"/>
                    <a:pt x="11312" y="16424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76;p15">
              <a:extLst>
                <a:ext uri="{FF2B5EF4-FFF2-40B4-BE49-F238E27FC236}">
                  <a16:creationId xmlns:a16="http://schemas.microsoft.com/office/drawing/2014/main" id="{189EB216-6226-4841-B385-69EC400C84B6}"/>
                </a:ext>
              </a:extLst>
            </p:cNvPr>
            <p:cNvSpPr/>
            <p:nvPr/>
          </p:nvSpPr>
          <p:spPr>
            <a:xfrm>
              <a:off x="3230772" y="3756847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8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8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77;p15">
              <a:extLst>
                <a:ext uri="{FF2B5EF4-FFF2-40B4-BE49-F238E27FC236}">
                  <a16:creationId xmlns:a16="http://schemas.microsoft.com/office/drawing/2014/main" id="{234FF493-BF99-4CA1-81CB-4101F3BC7C28}"/>
                </a:ext>
              </a:extLst>
            </p:cNvPr>
            <p:cNvSpPr/>
            <p:nvPr/>
          </p:nvSpPr>
          <p:spPr>
            <a:xfrm>
              <a:off x="3393243" y="3872036"/>
              <a:ext cx="129623" cy="74995"/>
            </a:xfrm>
            <a:custGeom>
              <a:avLst/>
              <a:gdLst/>
              <a:ahLst/>
              <a:cxnLst/>
              <a:rect l="l" t="t" r="r" b="b"/>
              <a:pathLst>
                <a:path w="129623" h="74995" extrusionOk="0">
                  <a:moveTo>
                    <a:pt x="128018" y="45689"/>
                  </a:moveTo>
                  <a:cubicBezTo>
                    <a:pt x="124482" y="53623"/>
                    <a:pt x="118341" y="60110"/>
                    <a:pt x="110623" y="64072"/>
                  </a:cubicBezTo>
                  <a:cubicBezTo>
                    <a:pt x="81812" y="78636"/>
                    <a:pt x="47801" y="78636"/>
                    <a:pt x="18990" y="64072"/>
                  </a:cubicBezTo>
                  <a:cubicBezTo>
                    <a:pt x="11271" y="60110"/>
                    <a:pt x="5131" y="53623"/>
                    <a:pt x="1595" y="45689"/>
                  </a:cubicBezTo>
                  <a:cubicBezTo>
                    <a:pt x="-3158" y="33497"/>
                    <a:pt x="2735" y="20448"/>
                    <a:pt x="18990" y="10923"/>
                  </a:cubicBezTo>
                  <a:cubicBezTo>
                    <a:pt x="47801" y="-3641"/>
                    <a:pt x="81812" y="-3641"/>
                    <a:pt x="110623" y="10923"/>
                  </a:cubicBezTo>
                  <a:cubicBezTo>
                    <a:pt x="126972" y="19971"/>
                    <a:pt x="132771" y="33021"/>
                    <a:pt x="128018" y="45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78;p15">
              <a:extLst>
                <a:ext uri="{FF2B5EF4-FFF2-40B4-BE49-F238E27FC236}">
                  <a16:creationId xmlns:a16="http://schemas.microsoft.com/office/drawing/2014/main" id="{CE759AB9-6955-4A03-80BA-96E8162A3165}"/>
                </a:ext>
              </a:extLst>
            </p:cNvPr>
            <p:cNvSpPr/>
            <p:nvPr/>
          </p:nvSpPr>
          <p:spPr>
            <a:xfrm>
              <a:off x="3395112" y="3888323"/>
              <a:ext cx="126148" cy="58707"/>
            </a:xfrm>
            <a:custGeom>
              <a:avLst/>
              <a:gdLst/>
              <a:ahLst/>
              <a:cxnLst/>
              <a:rect l="l" t="t" r="r" b="b"/>
              <a:pathLst>
                <a:path w="126148" h="58707" extrusionOk="0">
                  <a:moveTo>
                    <a:pt x="126149" y="29401"/>
                  </a:moveTo>
                  <a:cubicBezTo>
                    <a:pt x="122613" y="37336"/>
                    <a:pt x="116472" y="43822"/>
                    <a:pt x="108754" y="47784"/>
                  </a:cubicBezTo>
                  <a:cubicBezTo>
                    <a:pt x="79942" y="62348"/>
                    <a:pt x="45932" y="62348"/>
                    <a:pt x="17120" y="47784"/>
                  </a:cubicBezTo>
                  <a:cubicBezTo>
                    <a:pt x="6959" y="47051"/>
                    <a:pt x="-683" y="38202"/>
                    <a:pt x="48" y="28030"/>
                  </a:cubicBezTo>
                  <a:cubicBezTo>
                    <a:pt x="704" y="18867"/>
                    <a:pt x="7976" y="11580"/>
                    <a:pt x="17120" y="10923"/>
                  </a:cubicBezTo>
                  <a:cubicBezTo>
                    <a:pt x="45932" y="-3641"/>
                    <a:pt x="79942" y="-3641"/>
                    <a:pt x="108754" y="10923"/>
                  </a:cubicBezTo>
                  <a:cubicBezTo>
                    <a:pt x="116491" y="14904"/>
                    <a:pt x="122632" y="21429"/>
                    <a:pt x="126149" y="2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79;p15">
              <a:extLst>
                <a:ext uri="{FF2B5EF4-FFF2-40B4-BE49-F238E27FC236}">
                  <a16:creationId xmlns:a16="http://schemas.microsoft.com/office/drawing/2014/main" id="{AAEA6AC7-0D3A-42A5-832D-6FF2B89BE09D}"/>
                </a:ext>
              </a:extLst>
            </p:cNvPr>
            <p:cNvSpPr/>
            <p:nvPr/>
          </p:nvSpPr>
          <p:spPr>
            <a:xfrm>
              <a:off x="3543979" y="3964737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321" y="12585"/>
                    <a:pt x="13745" y="14366"/>
                    <a:pt x="11312" y="16328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480;p15">
              <a:extLst>
                <a:ext uri="{FF2B5EF4-FFF2-40B4-BE49-F238E27FC236}">
                  <a16:creationId xmlns:a16="http://schemas.microsoft.com/office/drawing/2014/main" id="{5C0DADDB-F4C0-4DAA-A0BF-56334C78D03D}"/>
                </a:ext>
              </a:extLst>
            </p:cNvPr>
            <p:cNvSpPr/>
            <p:nvPr/>
          </p:nvSpPr>
          <p:spPr>
            <a:xfrm>
              <a:off x="3543979" y="3941061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9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9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481;p15">
              <a:extLst>
                <a:ext uri="{FF2B5EF4-FFF2-40B4-BE49-F238E27FC236}">
                  <a16:creationId xmlns:a16="http://schemas.microsoft.com/office/drawing/2014/main" id="{85BE21B4-2AFF-44C0-8989-456F49EFA8B6}"/>
                </a:ext>
              </a:extLst>
            </p:cNvPr>
            <p:cNvSpPr/>
            <p:nvPr/>
          </p:nvSpPr>
          <p:spPr>
            <a:xfrm>
              <a:off x="5673026" y="4464079"/>
              <a:ext cx="468241" cy="270891"/>
            </a:xfrm>
            <a:custGeom>
              <a:avLst/>
              <a:gdLst/>
              <a:ahLst/>
              <a:cxnLst/>
              <a:rect l="l" t="t" r="r" b="b"/>
              <a:pathLst>
                <a:path w="468241" h="270891" extrusionOk="0">
                  <a:moveTo>
                    <a:pt x="468242" y="135445"/>
                  </a:moveTo>
                  <a:cubicBezTo>
                    <a:pt x="468242" y="210250"/>
                    <a:pt x="363422" y="270891"/>
                    <a:pt x="234121" y="270891"/>
                  </a:cubicBezTo>
                  <a:cubicBezTo>
                    <a:pt x="104819" y="270891"/>
                    <a:pt x="0" y="210250"/>
                    <a:pt x="0" y="135445"/>
                  </a:cubicBezTo>
                  <a:cubicBezTo>
                    <a:pt x="0" y="60641"/>
                    <a:pt x="104819" y="0"/>
                    <a:pt x="234121" y="0"/>
                  </a:cubicBezTo>
                  <a:cubicBezTo>
                    <a:pt x="363422" y="0"/>
                    <a:pt x="468242" y="60641"/>
                    <a:pt x="468242" y="1354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482;p15">
              <a:extLst>
                <a:ext uri="{FF2B5EF4-FFF2-40B4-BE49-F238E27FC236}">
                  <a16:creationId xmlns:a16="http://schemas.microsoft.com/office/drawing/2014/main" id="{19B890F6-4A9A-4F08-A4B9-693733E89AAE}"/>
                </a:ext>
              </a:extLst>
            </p:cNvPr>
            <p:cNvSpPr/>
            <p:nvPr/>
          </p:nvSpPr>
          <p:spPr>
            <a:xfrm>
              <a:off x="5819482" y="3280817"/>
              <a:ext cx="243195" cy="356577"/>
            </a:xfrm>
            <a:custGeom>
              <a:avLst/>
              <a:gdLst/>
              <a:ahLst/>
              <a:cxnLst/>
              <a:rect l="l" t="t" r="r" b="b"/>
              <a:pathLst>
                <a:path w="243195" h="356577" extrusionOk="0">
                  <a:moveTo>
                    <a:pt x="85669" y="11781"/>
                  </a:moveTo>
                  <a:cubicBezTo>
                    <a:pt x="95174" y="-3744"/>
                    <a:pt x="169318" y="-14031"/>
                    <a:pt x="193652" y="48738"/>
                  </a:cubicBezTo>
                  <a:cubicBezTo>
                    <a:pt x="203157" y="72551"/>
                    <a:pt x="201446" y="133416"/>
                    <a:pt x="209145" y="171611"/>
                  </a:cubicBezTo>
                  <a:cubicBezTo>
                    <a:pt x="216845" y="209806"/>
                    <a:pt x="235000" y="231523"/>
                    <a:pt x="241559" y="262479"/>
                  </a:cubicBezTo>
                  <a:cubicBezTo>
                    <a:pt x="248118" y="293436"/>
                    <a:pt x="237472" y="345442"/>
                    <a:pt x="162854" y="354681"/>
                  </a:cubicBezTo>
                  <a:cubicBezTo>
                    <a:pt x="88236" y="363921"/>
                    <a:pt x="30917" y="337632"/>
                    <a:pt x="13332" y="313819"/>
                  </a:cubicBezTo>
                  <a:cubicBezTo>
                    <a:pt x="-4253" y="290007"/>
                    <a:pt x="-4634" y="239334"/>
                    <a:pt x="13332" y="212092"/>
                  </a:cubicBezTo>
                  <a:cubicBezTo>
                    <a:pt x="31297" y="184851"/>
                    <a:pt x="45556" y="162848"/>
                    <a:pt x="45080" y="12741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483;p15">
              <a:extLst>
                <a:ext uri="{FF2B5EF4-FFF2-40B4-BE49-F238E27FC236}">
                  <a16:creationId xmlns:a16="http://schemas.microsoft.com/office/drawing/2014/main" id="{5F1854E5-0277-4C03-A228-A1CB8D56E861}"/>
                </a:ext>
              </a:extLst>
            </p:cNvPr>
            <p:cNvSpPr/>
            <p:nvPr/>
          </p:nvSpPr>
          <p:spPr>
            <a:xfrm>
              <a:off x="5837923" y="3277536"/>
              <a:ext cx="116085" cy="143945"/>
            </a:xfrm>
            <a:custGeom>
              <a:avLst/>
              <a:gdLst/>
              <a:ahLst/>
              <a:cxnLst/>
              <a:rect l="l" t="t" r="r" b="b"/>
              <a:pathLst>
                <a:path w="116085" h="143945" extrusionOk="0">
                  <a:moveTo>
                    <a:pt x="116086" y="4300"/>
                  </a:moveTo>
                  <a:cubicBezTo>
                    <a:pt x="116086" y="4300"/>
                    <a:pt x="60383" y="-11798"/>
                    <a:pt x="26639" y="18301"/>
                  </a:cubicBezTo>
                  <a:cubicBezTo>
                    <a:pt x="3978" y="39285"/>
                    <a:pt x="-5176" y="71137"/>
                    <a:pt x="2875" y="100979"/>
                  </a:cubicBezTo>
                  <a:cubicBezTo>
                    <a:pt x="7343" y="118600"/>
                    <a:pt x="16373" y="142603"/>
                    <a:pt x="30346" y="143936"/>
                  </a:cubicBezTo>
                  <a:cubicBezTo>
                    <a:pt x="44319" y="145270"/>
                    <a:pt x="116086" y="4300"/>
                    <a:pt x="116086" y="430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484;p15">
              <a:extLst>
                <a:ext uri="{FF2B5EF4-FFF2-40B4-BE49-F238E27FC236}">
                  <a16:creationId xmlns:a16="http://schemas.microsoft.com/office/drawing/2014/main" id="{2E270F8F-A466-44FD-BF8E-15F2BF0EE826}"/>
                </a:ext>
              </a:extLst>
            </p:cNvPr>
            <p:cNvSpPr/>
            <p:nvPr/>
          </p:nvSpPr>
          <p:spPr>
            <a:xfrm>
              <a:off x="5860663" y="3433950"/>
              <a:ext cx="143677" cy="161015"/>
            </a:xfrm>
            <a:custGeom>
              <a:avLst/>
              <a:gdLst/>
              <a:ahLst/>
              <a:cxnLst/>
              <a:rect l="l" t="t" r="r" b="b"/>
              <a:pathLst>
                <a:path w="143677" h="161015" extrusionOk="0">
                  <a:moveTo>
                    <a:pt x="114638" y="0"/>
                  </a:moveTo>
                  <a:cubicBezTo>
                    <a:pt x="114638" y="0"/>
                    <a:pt x="110931" y="62103"/>
                    <a:pt x="112072" y="66675"/>
                  </a:cubicBezTo>
                  <a:cubicBezTo>
                    <a:pt x="113212" y="71247"/>
                    <a:pt x="136406" y="76200"/>
                    <a:pt x="142965" y="81153"/>
                  </a:cubicBezTo>
                  <a:cubicBezTo>
                    <a:pt x="149524" y="86106"/>
                    <a:pt x="109220" y="149638"/>
                    <a:pt x="88783" y="158972"/>
                  </a:cubicBezTo>
                  <a:cubicBezTo>
                    <a:pt x="68346" y="168307"/>
                    <a:pt x="4944" y="144399"/>
                    <a:pt x="477" y="112871"/>
                  </a:cubicBezTo>
                  <a:cubicBezTo>
                    <a:pt x="-3515" y="83725"/>
                    <a:pt x="18632" y="61151"/>
                    <a:pt x="27187" y="53245"/>
                  </a:cubicBezTo>
                  <a:cubicBezTo>
                    <a:pt x="32995" y="52692"/>
                    <a:pt x="38841" y="52531"/>
                    <a:pt x="44678" y="52769"/>
                  </a:cubicBezTo>
                  <a:lnTo>
                    <a:pt x="46579" y="22670"/>
                  </a:lnTo>
                  <a:cubicBezTo>
                    <a:pt x="74335" y="13811"/>
                    <a:pt x="114638" y="0"/>
                    <a:pt x="114638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485;p15">
              <a:extLst>
                <a:ext uri="{FF2B5EF4-FFF2-40B4-BE49-F238E27FC236}">
                  <a16:creationId xmlns:a16="http://schemas.microsoft.com/office/drawing/2014/main" id="{068DCF27-C5B0-48D6-8273-8300593D5FCA}"/>
                </a:ext>
              </a:extLst>
            </p:cNvPr>
            <p:cNvSpPr/>
            <p:nvPr/>
          </p:nvSpPr>
          <p:spPr>
            <a:xfrm>
              <a:off x="5729287" y="3551002"/>
              <a:ext cx="121787" cy="284211"/>
            </a:xfrm>
            <a:custGeom>
              <a:avLst/>
              <a:gdLst/>
              <a:ahLst/>
              <a:cxnLst/>
              <a:rect l="l" t="t" r="r" b="b"/>
              <a:pathLst>
                <a:path w="121787" h="284211" extrusionOk="0">
                  <a:moveTo>
                    <a:pt x="96303" y="391"/>
                  </a:moveTo>
                  <a:cubicBezTo>
                    <a:pt x="96303" y="-1418"/>
                    <a:pt x="86797" y="3630"/>
                    <a:pt x="86797" y="3725"/>
                  </a:cubicBezTo>
                  <a:cubicBezTo>
                    <a:pt x="86797" y="3820"/>
                    <a:pt x="82330" y="163269"/>
                    <a:pt x="74535" y="177747"/>
                  </a:cubicBezTo>
                  <a:lnTo>
                    <a:pt x="74535" y="177747"/>
                  </a:lnTo>
                  <a:cubicBezTo>
                    <a:pt x="54669" y="211560"/>
                    <a:pt x="2103" y="268901"/>
                    <a:pt x="772" y="275283"/>
                  </a:cubicBezTo>
                  <a:cubicBezTo>
                    <a:pt x="-3125" y="294333"/>
                    <a:pt x="8092" y="277283"/>
                    <a:pt x="26152" y="275283"/>
                  </a:cubicBezTo>
                  <a:cubicBezTo>
                    <a:pt x="36323" y="274044"/>
                    <a:pt x="96113" y="213466"/>
                    <a:pt x="109516" y="199654"/>
                  </a:cubicBezTo>
                  <a:lnTo>
                    <a:pt x="110371" y="200131"/>
                  </a:lnTo>
                  <a:lnTo>
                    <a:pt x="110371" y="198607"/>
                  </a:lnTo>
                  <a:lnTo>
                    <a:pt x="112082" y="196797"/>
                  </a:lnTo>
                  <a:cubicBezTo>
                    <a:pt x="112424" y="192482"/>
                    <a:pt x="112424" y="188158"/>
                    <a:pt x="112082" y="183843"/>
                  </a:cubicBezTo>
                  <a:cubicBezTo>
                    <a:pt x="137272" y="10583"/>
                    <a:pt x="106664" y="-942"/>
                    <a:pt x="96303" y="39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486;p15">
              <a:extLst>
                <a:ext uri="{FF2B5EF4-FFF2-40B4-BE49-F238E27FC236}">
                  <a16:creationId xmlns:a16="http://schemas.microsoft.com/office/drawing/2014/main" id="{B00F4742-76D7-4180-A55E-A5EF6C510383}"/>
                </a:ext>
              </a:extLst>
            </p:cNvPr>
            <p:cNvSpPr/>
            <p:nvPr/>
          </p:nvSpPr>
          <p:spPr>
            <a:xfrm>
              <a:off x="5818929" y="3486611"/>
              <a:ext cx="209320" cy="241045"/>
            </a:xfrm>
            <a:custGeom>
              <a:avLst/>
              <a:gdLst/>
              <a:ahLst/>
              <a:cxnLst/>
              <a:rect l="l" t="t" r="r" b="b"/>
              <a:pathLst>
                <a:path w="209320" h="241045" extrusionOk="0">
                  <a:moveTo>
                    <a:pt x="164832" y="20110"/>
                  </a:moveTo>
                  <a:cubicBezTo>
                    <a:pt x="182322" y="22777"/>
                    <a:pt x="202189" y="32111"/>
                    <a:pt x="204945" y="41636"/>
                  </a:cubicBezTo>
                  <a:cubicBezTo>
                    <a:pt x="212141" y="76098"/>
                    <a:pt x="210439" y="111835"/>
                    <a:pt x="200002" y="145459"/>
                  </a:cubicBezTo>
                  <a:cubicBezTo>
                    <a:pt x="184889" y="185464"/>
                    <a:pt x="174718" y="210895"/>
                    <a:pt x="165973" y="228136"/>
                  </a:cubicBezTo>
                  <a:cubicBezTo>
                    <a:pt x="165973" y="228136"/>
                    <a:pt x="90594" y="260521"/>
                    <a:pt x="29758" y="222706"/>
                  </a:cubicBezTo>
                  <a:cubicBezTo>
                    <a:pt x="29758" y="222706"/>
                    <a:pt x="25576" y="179844"/>
                    <a:pt x="25291" y="156889"/>
                  </a:cubicBezTo>
                  <a:cubicBezTo>
                    <a:pt x="-30792" y="107835"/>
                    <a:pt x="17211" y="47351"/>
                    <a:pt x="64739" y="393"/>
                  </a:cubicBezTo>
                  <a:cubicBezTo>
                    <a:pt x="70433" y="-131"/>
                    <a:pt x="76155" y="-131"/>
                    <a:pt x="81849" y="393"/>
                  </a:cubicBezTo>
                  <a:cubicBezTo>
                    <a:pt x="81849" y="393"/>
                    <a:pt x="39454" y="50685"/>
                    <a:pt x="68921" y="79260"/>
                  </a:cubicBezTo>
                  <a:cubicBezTo>
                    <a:pt x="132133" y="59638"/>
                    <a:pt x="144680" y="31063"/>
                    <a:pt x="164832" y="2011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487;p15">
              <a:extLst>
                <a:ext uri="{FF2B5EF4-FFF2-40B4-BE49-F238E27FC236}">
                  <a16:creationId xmlns:a16="http://schemas.microsoft.com/office/drawing/2014/main" id="{2037CDE6-5BB6-44EA-93A7-0D48C2916053}"/>
                </a:ext>
              </a:extLst>
            </p:cNvPr>
            <p:cNvSpPr/>
            <p:nvPr/>
          </p:nvSpPr>
          <p:spPr>
            <a:xfrm>
              <a:off x="5856166" y="3289038"/>
              <a:ext cx="154042" cy="190250"/>
            </a:xfrm>
            <a:custGeom>
              <a:avLst/>
              <a:gdLst/>
              <a:ahLst/>
              <a:cxnLst/>
              <a:rect l="l" t="t" r="r" b="b"/>
              <a:pathLst>
                <a:path w="154042" h="190250" extrusionOk="0">
                  <a:moveTo>
                    <a:pt x="3263" y="67854"/>
                  </a:moveTo>
                  <a:lnTo>
                    <a:pt x="3263" y="67854"/>
                  </a:lnTo>
                  <a:cubicBezTo>
                    <a:pt x="9442" y="27945"/>
                    <a:pt x="38244" y="-2250"/>
                    <a:pt x="79308" y="132"/>
                  </a:cubicBezTo>
                  <a:cubicBezTo>
                    <a:pt x="122872" y="2484"/>
                    <a:pt x="156274" y="39784"/>
                    <a:pt x="153926" y="83437"/>
                  </a:cubicBezTo>
                  <a:cubicBezTo>
                    <a:pt x="152586" y="108288"/>
                    <a:pt x="139668" y="131053"/>
                    <a:pt x="119041" y="144912"/>
                  </a:cubicBezTo>
                  <a:cubicBezTo>
                    <a:pt x="117624" y="150960"/>
                    <a:pt x="115486" y="156808"/>
                    <a:pt x="112672" y="162342"/>
                  </a:cubicBezTo>
                  <a:cubicBezTo>
                    <a:pt x="98129" y="179297"/>
                    <a:pt x="59441" y="190060"/>
                    <a:pt x="46704" y="190251"/>
                  </a:cubicBezTo>
                  <a:cubicBezTo>
                    <a:pt x="35677" y="190251"/>
                    <a:pt x="26172" y="180059"/>
                    <a:pt x="15811" y="162914"/>
                  </a:cubicBezTo>
                  <a:cubicBezTo>
                    <a:pt x="-5672" y="127195"/>
                    <a:pt x="-158" y="87571"/>
                    <a:pt x="3263" y="6785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488;p15">
              <a:extLst>
                <a:ext uri="{FF2B5EF4-FFF2-40B4-BE49-F238E27FC236}">
                  <a16:creationId xmlns:a16="http://schemas.microsoft.com/office/drawing/2014/main" id="{79D9E6C3-CAEA-4E9E-BC36-F3D1380A6179}"/>
                </a:ext>
              </a:extLst>
            </p:cNvPr>
            <p:cNvSpPr/>
            <p:nvPr/>
          </p:nvSpPr>
          <p:spPr>
            <a:xfrm>
              <a:off x="5862376" y="3287995"/>
              <a:ext cx="154704" cy="145954"/>
            </a:xfrm>
            <a:custGeom>
              <a:avLst/>
              <a:gdLst/>
              <a:ahLst/>
              <a:cxnLst/>
              <a:rect l="l" t="t" r="r" b="b"/>
              <a:pathLst>
                <a:path w="154704" h="145954" extrusionOk="0">
                  <a:moveTo>
                    <a:pt x="85930" y="1937"/>
                  </a:moveTo>
                  <a:cubicBezTo>
                    <a:pt x="114447" y="7557"/>
                    <a:pt x="138400" y="15748"/>
                    <a:pt x="146290" y="44038"/>
                  </a:cubicBezTo>
                  <a:cubicBezTo>
                    <a:pt x="151613" y="63659"/>
                    <a:pt x="158647" y="101188"/>
                    <a:pt x="151993" y="116523"/>
                  </a:cubicBezTo>
                  <a:lnTo>
                    <a:pt x="147811" y="127857"/>
                  </a:lnTo>
                  <a:lnTo>
                    <a:pt x="112926" y="145955"/>
                  </a:lnTo>
                  <a:cubicBezTo>
                    <a:pt x="112926" y="145955"/>
                    <a:pt x="96576" y="132334"/>
                    <a:pt x="101709" y="92424"/>
                  </a:cubicBezTo>
                  <a:cubicBezTo>
                    <a:pt x="101510" y="87043"/>
                    <a:pt x="99798" y="81823"/>
                    <a:pt x="96766" y="77375"/>
                  </a:cubicBezTo>
                  <a:cubicBezTo>
                    <a:pt x="94580" y="73594"/>
                    <a:pt x="92954" y="69517"/>
                    <a:pt x="91919" y="65278"/>
                  </a:cubicBezTo>
                  <a:cubicBezTo>
                    <a:pt x="87774" y="54496"/>
                    <a:pt x="79685" y="45704"/>
                    <a:pt x="69295" y="40704"/>
                  </a:cubicBezTo>
                  <a:cubicBezTo>
                    <a:pt x="43345" y="26130"/>
                    <a:pt x="5323" y="38704"/>
                    <a:pt x="0" y="44038"/>
                  </a:cubicBezTo>
                  <a:cubicBezTo>
                    <a:pt x="15142" y="11452"/>
                    <a:pt x="50959" y="-6102"/>
                    <a:pt x="85930" y="193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489;p15">
              <a:extLst>
                <a:ext uri="{FF2B5EF4-FFF2-40B4-BE49-F238E27FC236}">
                  <a16:creationId xmlns:a16="http://schemas.microsoft.com/office/drawing/2014/main" id="{C56E7B6D-1EB3-481E-AD85-AE7F8C805F6C}"/>
                </a:ext>
              </a:extLst>
            </p:cNvPr>
            <p:cNvSpPr/>
            <p:nvPr/>
          </p:nvSpPr>
          <p:spPr>
            <a:xfrm>
              <a:off x="5888298" y="4552945"/>
              <a:ext cx="121626" cy="93085"/>
            </a:xfrm>
            <a:custGeom>
              <a:avLst/>
              <a:gdLst/>
              <a:ahLst/>
              <a:cxnLst/>
              <a:rect l="l" t="t" r="r" b="b"/>
              <a:pathLst>
                <a:path w="121626" h="93085" extrusionOk="0">
                  <a:moveTo>
                    <a:pt x="112478" y="2"/>
                  </a:moveTo>
                  <a:cubicBezTo>
                    <a:pt x="97840" y="11908"/>
                    <a:pt x="75121" y="3717"/>
                    <a:pt x="74456" y="4765"/>
                  </a:cubicBezTo>
                  <a:cubicBezTo>
                    <a:pt x="57422" y="19395"/>
                    <a:pt x="39590" y="33073"/>
                    <a:pt x="21035" y="45722"/>
                  </a:cubicBezTo>
                  <a:cubicBezTo>
                    <a:pt x="11529" y="52866"/>
                    <a:pt x="-2254" y="62486"/>
                    <a:pt x="313" y="76202"/>
                  </a:cubicBezTo>
                  <a:cubicBezTo>
                    <a:pt x="4875" y="100872"/>
                    <a:pt x="44228" y="93347"/>
                    <a:pt x="59057" y="85727"/>
                  </a:cubicBezTo>
                  <a:cubicBezTo>
                    <a:pt x="73886" y="78107"/>
                    <a:pt x="86053" y="65725"/>
                    <a:pt x="100121" y="57152"/>
                  </a:cubicBezTo>
                  <a:cubicBezTo>
                    <a:pt x="110102" y="50961"/>
                    <a:pt x="119987" y="47627"/>
                    <a:pt x="121604" y="35054"/>
                  </a:cubicBezTo>
                  <a:cubicBezTo>
                    <a:pt x="122079" y="27149"/>
                    <a:pt x="115045" y="-284"/>
                    <a:pt x="112478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490;p15">
              <a:extLst>
                <a:ext uri="{FF2B5EF4-FFF2-40B4-BE49-F238E27FC236}">
                  <a16:creationId xmlns:a16="http://schemas.microsoft.com/office/drawing/2014/main" id="{60B5AD6C-36C0-4036-8163-BD304BFE2D5F}"/>
                </a:ext>
              </a:extLst>
            </p:cNvPr>
            <p:cNvSpPr/>
            <p:nvPr/>
          </p:nvSpPr>
          <p:spPr>
            <a:xfrm>
              <a:off x="5888421" y="4582665"/>
              <a:ext cx="121131" cy="63346"/>
            </a:xfrm>
            <a:custGeom>
              <a:avLst/>
              <a:gdLst/>
              <a:ahLst/>
              <a:cxnLst/>
              <a:rect l="l" t="t" r="r" b="b"/>
              <a:pathLst>
                <a:path w="121131" h="63346" extrusionOk="0">
                  <a:moveTo>
                    <a:pt x="120910" y="0"/>
                  </a:moveTo>
                  <a:cubicBezTo>
                    <a:pt x="118914" y="12192"/>
                    <a:pt x="109219" y="15526"/>
                    <a:pt x="99238" y="21717"/>
                  </a:cubicBezTo>
                  <a:cubicBezTo>
                    <a:pt x="84979" y="30575"/>
                    <a:pt x="72432" y="43434"/>
                    <a:pt x="57604" y="50959"/>
                  </a:cubicBezTo>
                  <a:cubicBezTo>
                    <a:pt x="42775" y="58484"/>
                    <a:pt x="9601" y="64770"/>
                    <a:pt x="0" y="47244"/>
                  </a:cubicBezTo>
                  <a:cubicBezTo>
                    <a:pt x="5228" y="70961"/>
                    <a:pt x="43916" y="63532"/>
                    <a:pt x="58554" y="56007"/>
                  </a:cubicBezTo>
                  <a:cubicBezTo>
                    <a:pt x="73193" y="48482"/>
                    <a:pt x="85550" y="36004"/>
                    <a:pt x="99618" y="27432"/>
                  </a:cubicBezTo>
                  <a:cubicBezTo>
                    <a:pt x="109599" y="21241"/>
                    <a:pt x="119484" y="17907"/>
                    <a:pt x="121101" y="5334"/>
                  </a:cubicBezTo>
                  <a:cubicBezTo>
                    <a:pt x="121177" y="3553"/>
                    <a:pt x="121110" y="1772"/>
                    <a:pt x="120910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491;p15">
              <a:extLst>
                <a:ext uri="{FF2B5EF4-FFF2-40B4-BE49-F238E27FC236}">
                  <a16:creationId xmlns:a16="http://schemas.microsoft.com/office/drawing/2014/main" id="{99335717-50B5-45EF-ADE8-A0A01EA305F6}"/>
                </a:ext>
              </a:extLst>
            </p:cNvPr>
            <p:cNvSpPr/>
            <p:nvPr/>
          </p:nvSpPr>
          <p:spPr>
            <a:xfrm>
              <a:off x="5795742" y="4532466"/>
              <a:ext cx="111395" cy="86487"/>
            </a:xfrm>
            <a:custGeom>
              <a:avLst/>
              <a:gdLst/>
              <a:ahLst/>
              <a:cxnLst/>
              <a:rect l="l" t="t" r="r" b="b"/>
              <a:pathLst>
                <a:path w="111395" h="86487" extrusionOk="0">
                  <a:moveTo>
                    <a:pt x="102659" y="2"/>
                  </a:moveTo>
                  <a:cubicBezTo>
                    <a:pt x="89257" y="10956"/>
                    <a:pt x="69105" y="4765"/>
                    <a:pt x="68154" y="5812"/>
                  </a:cubicBezTo>
                  <a:cubicBezTo>
                    <a:pt x="52537" y="19109"/>
                    <a:pt x="36225" y="31578"/>
                    <a:pt x="19296" y="43151"/>
                  </a:cubicBezTo>
                  <a:cubicBezTo>
                    <a:pt x="10931" y="49723"/>
                    <a:pt x="-2091" y="58486"/>
                    <a:pt x="285" y="71059"/>
                  </a:cubicBezTo>
                  <a:cubicBezTo>
                    <a:pt x="4467" y="93633"/>
                    <a:pt x="40493" y="86680"/>
                    <a:pt x="54181" y="79822"/>
                  </a:cubicBezTo>
                  <a:cubicBezTo>
                    <a:pt x="67869" y="72964"/>
                    <a:pt x="78800" y="61438"/>
                    <a:pt x="91728" y="53437"/>
                  </a:cubicBezTo>
                  <a:cubicBezTo>
                    <a:pt x="101234" y="47722"/>
                    <a:pt x="109884" y="44770"/>
                    <a:pt x="111309" y="33149"/>
                  </a:cubicBezTo>
                  <a:cubicBezTo>
                    <a:pt x="112260" y="26101"/>
                    <a:pt x="105036" y="-283"/>
                    <a:pt x="102659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492;p15">
              <a:extLst>
                <a:ext uri="{FF2B5EF4-FFF2-40B4-BE49-F238E27FC236}">
                  <a16:creationId xmlns:a16="http://schemas.microsoft.com/office/drawing/2014/main" id="{D5114A44-E67C-4E07-B34A-96413FE42894}"/>
                </a:ext>
              </a:extLst>
            </p:cNvPr>
            <p:cNvSpPr/>
            <p:nvPr/>
          </p:nvSpPr>
          <p:spPr>
            <a:xfrm>
              <a:off x="5796313" y="4560948"/>
              <a:ext cx="110894" cy="58013"/>
            </a:xfrm>
            <a:custGeom>
              <a:avLst/>
              <a:gdLst/>
              <a:ahLst/>
              <a:cxnLst/>
              <a:rect l="l" t="t" r="r" b="b"/>
              <a:pathLst>
                <a:path w="110894" h="58013" extrusionOk="0">
                  <a:moveTo>
                    <a:pt x="110644" y="0"/>
                  </a:moveTo>
                  <a:cubicBezTo>
                    <a:pt x="108838" y="11144"/>
                    <a:pt x="99903" y="14192"/>
                    <a:pt x="90778" y="19812"/>
                  </a:cubicBezTo>
                  <a:cubicBezTo>
                    <a:pt x="77755" y="28004"/>
                    <a:pt x="66254" y="39719"/>
                    <a:pt x="52756" y="46672"/>
                  </a:cubicBezTo>
                  <a:cubicBezTo>
                    <a:pt x="39258" y="53626"/>
                    <a:pt x="8840" y="59341"/>
                    <a:pt x="0" y="43244"/>
                  </a:cubicBezTo>
                  <a:cubicBezTo>
                    <a:pt x="4753" y="64961"/>
                    <a:pt x="40208" y="58198"/>
                    <a:pt x="53706" y="51340"/>
                  </a:cubicBezTo>
                  <a:cubicBezTo>
                    <a:pt x="67204" y="44482"/>
                    <a:pt x="78325" y="32956"/>
                    <a:pt x="91253" y="24955"/>
                  </a:cubicBezTo>
                  <a:cubicBezTo>
                    <a:pt x="100758" y="19240"/>
                    <a:pt x="109408" y="16288"/>
                    <a:pt x="110834" y="4667"/>
                  </a:cubicBezTo>
                  <a:cubicBezTo>
                    <a:pt x="110958" y="3105"/>
                    <a:pt x="110891" y="1543"/>
                    <a:pt x="11064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493;p15">
              <a:extLst>
                <a:ext uri="{FF2B5EF4-FFF2-40B4-BE49-F238E27FC236}">
                  <a16:creationId xmlns:a16="http://schemas.microsoft.com/office/drawing/2014/main" id="{48804F6D-C961-4559-965A-E262FFFE4FBE}"/>
                </a:ext>
              </a:extLst>
            </p:cNvPr>
            <p:cNvSpPr/>
            <p:nvPr/>
          </p:nvSpPr>
          <p:spPr>
            <a:xfrm>
              <a:off x="5813683" y="3728558"/>
              <a:ext cx="237954" cy="833275"/>
            </a:xfrm>
            <a:custGeom>
              <a:avLst/>
              <a:gdLst/>
              <a:ahLst/>
              <a:cxnLst/>
              <a:rect l="l" t="t" r="r" b="b"/>
              <a:pathLst>
                <a:path w="237954" h="833275" extrusionOk="0">
                  <a:moveTo>
                    <a:pt x="6013" y="123825"/>
                  </a:moveTo>
                  <a:cubicBezTo>
                    <a:pt x="12477" y="73342"/>
                    <a:pt x="31013" y="0"/>
                    <a:pt x="31013" y="0"/>
                  </a:cubicBezTo>
                  <a:cubicBezTo>
                    <a:pt x="48541" y="8201"/>
                    <a:pt x="67495" y="12897"/>
                    <a:pt x="86810" y="13811"/>
                  </a:cubicBezTo>
                  <a:cubicBezTo>
                    <a:pt x="115136" y="13716"/>
                    <a:pt x="143396" y="10973"/>
                    <a:pt x="171219" y="5620"/>
                  </a:cubicBezTo>
                  <a:cubicBezTo>
                    <a:pt x="180287" y="21517"/>
                    <a:pt x="190220" y="36909"/>
                    <a:pt x="200971" y="51721"/>
                  </a:cubicBezTo>
                  <a:cubicBezTo>
                    <a:pt x="215515" y="71914"/>
                    <a:pt x="243746" y="116109"/>
                    <a:pt x="236902" y="193357"/>
                  </a:cubicBezTo>
                  <a:cubicBezTo>
                    <a:pt x="232435" y="243840"/>
                    <a:pt x="204203" y="458248"/>
                    <a:pt x="204203" y="458248"/>
                  </a:cubicBezTo>
                  <a:cubicBezTo>
                    <a:pt x="215201" y="494290"/>
                    <a:pt x="221056" y="531714"/>
                    <a:pt x="221598" y="569405"/>
                  </a:cubicBezTo>
                  <a:cubicBezTo>
                    <a:pt x="218937" y="614229"/>
                    <a:pt x="213024" y="658796"/>
                    <a:pt x="203918" y="702755"/>
                  </a:cubicBezTo>
                  <a:lnTo>
                    <a:pt x="187093" y="824389"/>
                  </a:lnTo>
                  <a:cubicBezTo>
                    <a:pt x="187093" y="824389"/>
                    <a:pt x="164660" y="840676"/>
                    <a:pt x="149071" y="829151"/>
                  </a:cubicBezTo>
                  <a:lnTo>
                    <a:pt x="151067" y="710089"/>
                  </a:lnTo>
                  <a:cubicBezTo>
                    <a:pt x="149166" y="680942"/>
                    <a:pt x="146219" y="637984"/>
                    <a:pt x="144413" y="610552"/>
                  </a:cubicBezTo>
                  <a:cubicBezTo>
                    <a:pt x="141371" y="565785"/>
                    <a:pt x="133387" y="494824"/>
                    <a:pt x="131106" y="477202"/>
                  </a:cubicBezTo>
                  <a:cubicBezTo>
                    <a:pt x="128824" y="459581"/>
                    <a:pt x="123121" y="428434"/>
                    <a:pt x="120364" y="393763"/>
                  </a:cubicBezTo>
                  <a:cubicBezTo>
                    <a:pt x="117608" y="359092"/>
                    <a:pt x="104680" y="182594"/>
                    <a:pt x="104680" y="182594"/>
                  </a:cubicBezTo>
                  <a:lnTo>
                    <a:pt x="102874" y="215646"/>
                  </a:lnTo>
                  <a:cubicBezTo>
                    <a:pt x="102874" y="215646"/>
                    <a:pt x="101068" y="269272"/>
                    <a:pt x="93369" y="335470"/>
                  </a:cubicBezTo>
                  <a:cubicBezTo>
                    <a:pt x="85669" y="401669"/>
                    <a:pt x="83008" y="430720"/>
                    <a:pt x="83008" y="430720"/>
                  </a:cubicBezTo>
                  <a:cubicBezTo>
                    <a:pt x="90308" y="444074"/>
                    <a:pt x="95412" y="458514"/>
                    <a:pt x="98121" y="473488"/>
                  </a:cubicBezTo>
                  <a:cubicBezTo>
                    <a:pt x="99452" y="487775"/>
                    <a:pt x="115707" y="600932"/>
                    <a:pt x="106011" y="658463"/>
                  </a:cubicBezTo>
                  <a:lnTo>
                    <a:pt x="85954" y="804863"/>
                  </a:lnTo>
                  <a:cubicBezTo>
                    <a:pt x="75869" y="811882"/>
                    <a:pt x="63018" y="813587"/>
                    <a:pt x="51449" y="809434"/>
                  </a:cubicBezTo>
                  <a:lnTo>
                    <a:pt x="39663" y="661892"/>
                  </a:lnTo>
                  <a:cubicBezTo>
                    <a:pt x="31773" y="605790"/>
                    <a:pt x="15043" y="486823"/>
                    <a:pt x="12477" y="471392"/>
                  </a:cubicBezTo>
                  <a:cubicBezTo>
                    <a:pt x="6773" y="440226"/>
                    <a:pt x="3408" y="408670"/>
                    <a:pt x="2401" y="376999"/>
                  </a:cubicBezTo>
                  <a:cubicBezTo>
                    <a:pt x="-1782" y="312991"/>
                    <a:pt x="-451" y="174212"/>
                    <a:pt x="6013" y="12382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494;p15">
              <a:extLst>
                <a:ext uri="{FF2B5EF4-FFF2-40B4-BE49-F238E27FC236}">
                  <a16:creationId xmlns:a16="http://schemas.microsoft.com/office/drawing/2014/main" id="{C348FC3A-2857-4A5A-9849-0654D51F1137}"/>
                </a:ext>
              </a:extLst>
            </p:cNvPr>
            <p:cNvSpPr/>
            <p:nvPr/>
          </p:nvSpPr>
          <p:spPr>
            <a:xfrm>
              <a:off x="5803516" y="3708175"/>
              <a:ext cx="253612" cy="553963"/>
            </a:xfrm>
            <a:custGeom>
              <a:avLst/>
              <a:gdLst/>
              <a:ahLst/>
              <a:cxnLst/>
              <a:rect l="l" t="t" r="r" b="b"/>
              <a:pathLst>
                <a:path w="253612" h="553963" extrusionOk="0">
                  <a:moveTo>
                    <a:pt x="181386" y="6572"/>
                  </a:moveTo>
                  <a:lnTo>
                    <a:pt x="224731" y="93726"/>
                  </a:lnTo>
                  <a:cubicBezTo>
                    <a:pt x="224731" y="93726"/>
                    <a:pt x="291270" y="190690"/>
                    <a:pt x="222355" y="439960"/>
                  </a:cubicBezTo>
                  <a:lnTo>
                    <a:pt x="235187" y="516922"/>
                  </a:lnTo>
                  <a:cubicBezTo>
                    <a:pt x="235187" y="516922"/>
                    <a:pt x="105532" y="600265"/>
                    <a:pt x="18746" y="516922"/>
                  </a:cubicBezTo>
                  <a:cubicBezTo>
                    <a:pt x="18746" y="516922"/>
                    <a:pt x="-11291" y="286512"/>
                    <a:pt x="4678" y="180308"/>
                  </a:cubicBezTo>
                  <a:cubicBezTo>
                    <a:pt x="13613" y="119272"/>
                    <a:pt x="27121" y="59007"/>
                    <a:pt x="45077" y="0"/>
                  </a:cubicBezTo>
                  <a:cubicBezTo>
                    <a:pt x="45077" y="0"/>
                    <a:pt x="66369" y="23527"/>
                    <a:pt x="175683" y="8001"/>
                  </a:cubicBezTo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495;p15">
              <a:extLst>
                <a:ext uri="{FF2B5EF4-FFF2-40B4-BE49-F238E27FC236}">
                  <a16:creationId xmlns:a16="http://schemas.microsoft.com/office/drawing/2014/main" id="{E0C4C2F8-CF32-48F8-A117-CC0F564E0D44}"/>
                </a:ext>
              </a:extLst>
            </p:cNvPr>
            <p:cNvSpPr/>
            <p:nvPr/>
          </p:nvSpPr>
          <p:spPr>
            <a:xfrm>
              <a:off x="5812662" y="3486508"/>
              <a:ext cx="71005" cy="74600"/>
            </a:xfrm>
            <a:custGeom>
              <a:avLst/>
              <a:gdLst/>
              <a:ahLst/>
              <a:cxnLst/>
              <a:rect l="l" t="t" r="r" b="b"/>
              <a:pathLst>
                <a:path w="71005" h="74600" extrusionOk="0">
                  <a:moveTo>
                    <a:pt x="71006" y="496"/>
                  </a:moveTo>
                  <a:cubicBezTo>
                    <a:pt x="71006" y="496"/>
                    <a:pt x="36596" y="-10077"/>
                    <a:pt x="0" y="66409"/>
                  </a:cubicBezTo>
                  <a:lnTo>
                    <a:pt x="13688" y="74600"/>
                  </a:lnTo>
                  <a:cubicBezTo>
                    <a:pt x="13688" y="74600"/>
                    <a:pt x="49714" y="20117"/>
                    <a:pt x="71006" y="49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496;p15">
              <a:extLst>
                <a:ext uri="{FF2B5EF4-FFF2-40B4-BE49-F238E27FC236}">
                  <a16:creationId xmlns:a16="http://schemas.microsoft.com/office/drawing/2014/main" id="{F3AE18A8-1D2F-47A7-BECD-C4F1536083B4}"/>
                </a:ext>
              </a:extLst>
            </p:cNvPr>
            <p:cNvSpPr/>
            <p:nvPr/>
          </p:nvSpPr>
          <p:spPr>
            <a:xfrm>
              <a:off x="5614947" y="3815235"/>
              <a:ext cx="254367" cy="147732"/>
            </a:xfrm>
            <a:custGeom>
              <a:avLst/>
              <a:gdLst/>
              <a:ahLst/>
              <a:cxnLst/>
              <a:rect l="l" t="t" r="r" b="b"/>
              <a:pathLst>
                <a:path w="254367" h="147732" extrusionOk="0">
                  <a:moveTo>
                    <a:pt x="0" y="86201"/>
                  </a:moveTo>
                  <a:lnTo>
                    <a:pt x="148096" y="0"/>
                  </a:lnTo>
                  <a:lnTo>
                    <a:pt x="254368" y="61436"/>
                  </a:lnTo>
                  <a:lnTo>
                    <a:pt x="106272" y="147733"/>
                  </a:lnTo>
                  <a:lnTo>
                    <a:pt x="0" y="8620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497;p15">
              <a:extLst>
                <a:ext uri="{FF2B5EF4-FFF2-40B4-BE49-F238E27FC236}">
                  <a16:creationId xmlns:a16="http://schemas.microsoft.com/office/drawing/2014/main" id="{D8B2E15D-76B5-4605-90AB-9B31A442D18D}"/>
                </a:ext>
              </a:extLst>
            </p:cNvPr>
            <p:cNvSpPr/>
            <p:nvPr/>
          </p:nvSpPr>
          <p:spPr>
            <a:xfrm>
              <a:off x="5694413" y="3821487"/>
              <a:ext cx="53706" cy="44771"/>
            </a:xfrm>
            <a:custGeom>
              <a:avLst/>
              <a:gdLst/>
              <a:ahLst/>
              <a:cxnLst/>
              <a:rect l="l" t="t" r="r" b="b"/>
              <a:pathLst>
                <a:path w="53706" h="44771" extrusionOk="0">
                  <a:moveTo>
                    <a:pt x="49524" y="35"/>
                  </a:moveTo>
                  <a:cubicBezTo>
                    <a:pt x="40237" y="968"/>
                    <a:pt x="31254" y="3892"/>
                    <a:pt x="23194" y="8607"/>
                  </a:cubicBezTo>
                  <a:cubicBezTo>
                    <a:pt x="20228" y="11198"/>
                    <a:pt x="17053" y="13522"/>
                    <a:pt x="13688" y="15561"/>
                  </a:cubicBezTo>
                  <a:cubicBezTo>
                    <a:pt x="12262" y="16227"/>
                    <a:pt x="10836" y="17180"/>
                    <a:pt x="9315" y="17846"/>
                  </a:cubicBezTo>
                  <a:cubicBezTo>
                    <a:pt x="7053" y="18675"/>
                    <a:pt x="5000" y="20009"/>
                    <a:pt x="3327" y="21752"/>
                  </a:cubicBezTo>
                  <a:cubicBezTo>
                    <a:pt x="1673" y="24200"/>
                    <a:pt x="780" y="27086"/>
                    <a:pt x="760" y="30038"/>
                  </a:cubicBezTo>
                  <a:cubicBezTo>
                    <a:pt x="0" y="33572"/>
                    <a:pt x="-190" y="37211"/>
                    <a:pt x="190" y="40802"/>
                  </a:cubicBezTo>
                  <a:cubicBezTo>
                    <a:pt x="1521" y="46136"/>
                    <a:pt x="7034" y="45660"/>
                    <a:pt x="9696" y="41945"/>
                  </a:cubicBezTo>
                  <a:cubicBezTo>
                    <a:pt x="11141" y="40088"/>
                    <a:pt x="11968" y="37821"/>
                    <a:pt x="12072" y="35468"/>
                  </a:cubicBezTo>
                  <a:cubicBezTo>
                    <a:pt x="12234" y="30905"/>
                    <a:pt x="14562" y="26686"/>
                    <a:pt x="18346" y="24133"/>
                  </a:cubicBezTo>
                  <a:lnTo>
                    <a:pt x="53706" y="2130"/>
                  </a:lnTo>
                  <a:cubicBezTo>
                    <a:pt x="52870" y="644"/>
                    <a:pt x="51216" y="-184"/>
                    <a:pt x="49524" y="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498;p15">
              <a:extLst>
                <a:ext uri="{FF2B5EF4-FFF2-40B4-BE49-F238E27FC236}">
                  <a16:creationId xmlns:a16="http://schemas.microsoft.com/office/drawing/2014/main" id="{9B6AB318-8FC7-4C2E-A879-DD8EC18D4196}"/>
                </a:ext>
              </a:extLst>
            </p:cNvPr>
            <p:cNvSpPr/>
            <p:nvPr/>
          </p:nvSpPr>
          <p:spPr>
            <a:xfrm>
              <a:off x="5775008" y="3530248"/>
              <a:ext cx="253611" cy="322722"/>
            </a:xfrm>
            <a:custGeom>
              <a:avLst/>
              <a:gdLst/>
              <a:ahLst/>
              <a:cxnLst/>
              <a:rect l="l" t="t" r="r" b="b"/>
              <a:pathLst>
                <a:path w="253611" h="322722" extrusionOk="0">
                  <a:moveTo>
                    <a:pt x="250673" y="25527"/>
                  </a:moveTo>
                  <a:cubicBezTo>
                    <a:pt x="245826" y="5334"/>
                    <a:pt x="230046" y="11811"/>
                    <a:pt x="216453" y="0"/>
                  </a:cubicBezTo>
                  <a:cubicBezTo>
                    <a:pt x="184990" y="44672"/>
                    <a:pt x="205902" y="165449"/>
                    <a:pt x="210180" y="178308"/>
                  </a:cubicBezTo>
                  <a:lnTo>
                    <a:pt x="89270" y="255556"/>
                  </a:lnTo>
                  <a:lnTo>
                    <a:pt x="89270" y="255556"/>
                  </a:lnTo>
                  <a:lnTo>
                    <a:pt x="81095" y="260604"/>
                  </a:lnTo>
                  <a:cubicBezTo>
                    <a:pt x="67331" y="269662"/>
                    <a:pt x="52131" y="276301"/>
                    <a:pt x="36134" y="280225"/>
                  </a:cubicBezTo>
                  <a:cubicBezTo>
                    <a:pt x="24062" y="281654"/>
                    <a:pt x="17788" y="298704"/>
                    <a:pt x="4860" y="300228"/>
                  </a:cubicBezTo>
                  <a:cubicBezTo>
                    <a:pt x="2075" y="300333"/>
                    <a:pt x="-92" y="302666"/>
                    <a:pt x="3" y="305457"/>
                  </a:cubicBezTo>
                  <a:cubicBezTo>
                    <a:pt x="51" y="306753"/>
                    <a:pt x="602" y="307991"/>
                    <a:pt x="1533" y="308896"/>
                  </a:cubicBezTo>
                  <a:cubicBezTo>
                    <a:pt x="6667" y="313849"/>
                    <a:pt x="20545" y="309753"/>
                    <a:pt x="30050" y="298704"/>
                  </a:cubicBezTo>
                  <a:cubicBezTo>
                    <a:pt x="30002" y="298952"/>
                    <a:pt x="30002" y="299218"/>
                    <a:pt x="30050" y="299466"/>
                  </a:cubicBezTo>
                  <a:cubicBezTo>
                    <a:pt x="30202" y="303057"/>
                    <a:pt x="32227" y="306314"/>
                    <a:pt x="35373" y="308038"/>
                  </a:cubicBezTo>
                  <a:cubicBezTo>
                    <a:pt x="36067" y="308458"/>
                    <a:pt x="36846" y="308724"/>
                    <a:pt x="37655" y="308800"/>
                  </a:cubicBezTo>
                  <a:cubicBezTo>
                    <a:pt x="37655" y="309610"/>
                    <a:pt x="37883" y="310401"/>
                    <a:pt x="38320" y="311087"/>
                  </a:cubicBezTo>
                  <a:cubicBezTo>
                    <a:pt x="39708" y="313925"/>
                    <a:pt x="42417" y="315887"/>
                    <a:pt x="45544" y="316325"/>
                  </a:cubicBezTo>
                  <a:lnTo>
                    <a:pt x="45544" y="316325"/>
                  </a:lnTo>
                  <a:cubicBezTo>
                    <a:pt x="46941" y="320335"/>
                    <a:pt x="50820" y="322945"/>
                    <a:pt x="55050" y="322707"/>
                  </a:cubicBezTo>
                  <a:cubicBezTo>
                    <a:pt x="57825" y="322564"/>
                    <a:pt x="60439" y="321373"/>
                    <a:pt x="62369" y="319373"/>
                  </a:cubicBezTo>
                  <a:cubicBezTo>
                    <a:pt x="72682" y="315430"/>
                    <a:pt x="81789" y="308867"/>
                    <a:pt x="88794" y="300323"/>
                  </a:cubicBezTo>
                  <a:cubicBezTo>
                    <a:pt x="94982" y="293875"/>
                    <a:pt x="101522" y="287769"/>
                    <a:pt x="108375" y="282035"/>
                  </a:cubicBezTo>
                  <a:cubicBezTo>
                    <a:pt x="141170" y="267843"/>
                    <a:pt x="239552" y="225742"/>
                    <a:pt x="243924" y="219742"/>
                  </a:cubicBezTo>
                  <a:cubicBezTo>
                    <a:pt x="250768" y="210693"/>
                    <a:pt x="257707" y="54102"/>
                    <a:pt x="250673" y="2552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499;p15">
              <a:extLst>
                <a:ext uri="{FF2B5EF4-FFF2-40B4-BE49-F238E27FC236}">
                  <a16:creationId xmlns:a16="http://schemas.microsoft.com/office/drawing/2014/main" id="{773FC982-8616-4817-BAE1-3DF1F53E5F73}"/>
                </a:ext>
              </a:extLst>
            </p:cNvPr>
            <p:cNvSpPr/>
            <p:nvPr/>
          </p:nvSpPr>
          <p:spPr>
            <a:xfrm>
              <a:off x="5965891" y="3514431"/>
              <a:ext cx="72720" cy="103595"/>
            </a:xfrm>
            <a:custGeom>
              <a:avLst/>
              <a:gdLst/>
              <a:ahLst/>
              <a:cxnLst/>
              <a:rect l="l" t="t" r="r" b="b"/>
              <a:pathLst>
                <a:path w="72720" h="103595" extrusionOk="0">
                  <a:moveTo>
                    <a:pt x="70816" y="95541"/>
                  </a:moveTo>
                  <a:cubicBezTo>
                    <a:pt x="70816" y="95541"/>
                    <a:pt x="32129" y="112876"/>
                    <a:pt x="0" y="96684"/>
                  </a:cubicBezTo>
                  <a:lnTo>
                    <a:pt x="4658" y="36009"/>
                  </a:lnTo>
                  <a:cubicBezTo>
                    <a:pt x="4658" y="36009"/>
                    <a:pt x="5133" y="3434"/>
                    <a:pt x="34125" y="195"/>
                  </a:cubicBezTo>
                  <a:cubicBezTo>
                    <a:pt x="63117" y="-3043"/>
                    <a:pt x="78325" y="34200"/>
                    <a:pt x="70816" y="9554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2" name="Google Shape;500;p15">
              <a:extLst>
                <a:ext uri="{FF2B5EF4-FFF2-40B4-BE49-F238E27FC236}">
                  <a16:creationId xmlns:a16="http://schemas.microsoft.com/office/drawing/2014/main" id="{BBA2F1E2-1436-4266-B5C6-14B0E1101BF7}"/>
                </a:ext>
              </a:extLst>
            </p:cNvPr>
            <p:cNvGrpSpPr/>
            <p:nvPr/>
          </p:nvGrpSpPr>
          <p:grpSpPr>
            <a:xfrm flipH="1">
              <a:off x="2865273" y="3434801"/>
              <a:ext cx="598186" cy="1340314"/>
              <a:chOff x="4210728" y="4525714"/>
              <a:chExt cx="546438" cy="1224366"/>
            </a:xfrm>
          </p:grpSpPr>
          <p:sp>
            <p:nvSpPr>
              <p:cNvPr id="143" name="Google Shape;501;p15">
                <a:extLst>
                  <a:ext uri="{FF2B5EF4-FFF2-40B4-BE49-F238E27FC236}">
                    <a16:creationId xmlns:a16="http://schemas.microsoft.com/office/drawing/2014/main" id="{62971EC2-5215-486E-B46D-FA0C59C637EB}"/>
                  </a:ext>
                </a:extLst>
              </p:cNvPr>
              <p:cNvSpPr/>
              <p:nvPr/>
            </p:nvSpPr>
            <p:spPr>
              <a:xfrm>
                <a:off x="4672107" y="4726590"/>
                <a:ext cx="85002" cy="305847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502;p15">
                <a:extLst>
                  <a:ext uri="{FF2B5EF4-FFF2-40B4-BE49-F238E27FC236}">
                    <a16:creationId xmlns:a16="http://schemas.microsoft.com/office/drawing/2014/main" id="{75702DAE-5705-4E49-8113-AC77C2AE69D3}"/>
                  </a:ext>
                </a:extLst>
              </p:cNvPr>
              <p:cNvSpPr/>
              <p:nvPr/>
            </p:nvSpPr>
            <p:spPr>
              <a:xfrm>
                <a:off x="4408366" y="5679962"/>
                <a:ext cx="123900" cy="70118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503;p15">
                <a:extLst>
                  <a:ext uri="{FF2B5EF4-FFF2-40B4-BE49-F238E27FC236}">
                    <a16:creationId xmlns:a16="http://schemas.microsoft.com/office/drawing/2014/main" id="{76436B85-D188-4693-A43C-4E04F4B3C81D}"/>
                  </a:ext>
                </a:extLst>
              </p:cNvPr>
              <p:cNvSpPr/>
              <p:nvPr/>
            </p:nvSpPr>
            <p:spPr>
              <a:xfrm>
                <a:off x="4408245" y="5691663"/>
                <a:ext cx="121939" cy="58416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504;p15">
                <a:extLst>
                  <a:ext uri="{FF2B5EF4-FFF2-40B4-BE49-F238E27FC236}">
                    <a16:creationId xmlns:a16="http://schemas.microsoft.com/office/drawing/2014/main" id="{4C66CE19-6781-4B48-89B7-CE3B6BEFD695}"/>
                  </a:ext>
                </a:extLst>
              </p:cNvPr>
              <p:cNvSpPr/>
              <p:nvPr/>
            </p:nvSpPr>
            <p:spPr>
              <a:xfrm>
                <a:off x="4566152" y="5600798"/>
                <a:ext cx="119416" cy="67472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505;p15">
                <a:extLst>
                  <a:ext uri="{FF2B5EF4-FFF2-40B4-BE49-F238E27FC236}">
                    <a16:creationId xmlns:a16="http://schemas.microsoft.com/office/drawing/2014/main" id="{AF0EBDF7-B970-4B68-849C-EC3DAEFBA976}"/>
                  </a:ext>
                </a:extLst>
              </p:cNvPr>
              <p:cNvSpPr/>
              <p:nvPr/>
            </p:nvSpPr>
            <p:spPr>
              <a:xfrm>
                <a:off x="4566197" y="5611939"/>
                <a:ext cx="117340" cy="56332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506;p15">
                <a:extLst>
                  <a:ext uri="{FF2B5EF4-FFF2-40B4-BE49-F238E27FC236}">
                    <a16:creationId xmlns:a16="http://schemas.microsoft.com/office/drawing/2014/main" id="{FD17A312-6DE8-401C-A68E-29C0CDE6C65A}"/>
                  </a:ext>
                </a:extLst>
              </p:cNvPr>
              <p:cNvSpPr/>
              <p:nvPr/>
            </p:nvSpPr>
            <p:spPr>
              <a:xfrm>
                <a:off x="4483409" y="4968525"/>
                <a:ext cx="238054" cy="732926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507;p15">
                <a:extLst>
                  <a:ext uri="{FF2B5EF4-FFF2-40B4-BE49-F238E27FC236}">
                    <a16:creationId xmlns:a16="http://schemas.microsoft.com/office/drawing/2014/main" id="{30A48BC4-BBA2-4C14-97A3-A71A53787EE9}"/>
                  </a:ext>
                </a:extLst>
              </p:cNvPr>
              <p:cNvSpPr/>
              <p:nvPr/>
            </p:nvSpPr>
            <p:spPr>
              <a:xfrm>
                <a:off x="4484426" y="4968525"/>
                <a:ext cx="236925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508;p15">
                <a:extLst>
                  <a:ext uri="{FF2B5EF4-FFF2-40B4-BE49-F238E27FC236}">
                    <a16:creationId xmlns:a16="http://schemas.microsoft.com/office/drawing/2014/main" id="{C9C55C95-58B0-45FD-9A44-5E2BB97E6ACC}"/>
                  </a:ext>
                </a:extLst>
              </p:cNvPr>
              <p:cNvSpPr/>
              <p:nvPr/>
            </p:nvSpPr>
            <p:spPr>
              <a:xfrm>
                <a:off x="4531702" y="4525767"/>
                <a:ext cx="160521" cy="258577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509;p15">
                <a:extLst>
                  <a:ext uri="{FF2B5EF4-FFF2-40B4-BE49-F238E27FC236}">
                    <a16:creationId xmlns:a16="http://schemas.microsoft.com/office/drawing/2014/main" id="{46DC0584-5D0F-4358-BA77-F3EE9BBF4778}"/>
                  </a:ext>
                </a:extLst>
              </p:cNvPr>
              <p:cNvSpPr/>
              <p:nvPr/>
            </p:nvSpPr>
            <p:spPr>
              <a:xfrm>
                <a:off x="4695825" y="4756088"/>
                <a:ext cx="61341" cy="10880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510;p15">
                <a:extLst>
                  <a:ext uri="{FF2B5EF4-FFF2-40B4-BE49-F238E27FC236}">
                    <a16:creationId xmlns:a16="http://schemas.microsoft.com/office/drawing/2014/main" id="{00487AE1-D4D9-4241-98B7-B7CD28847161}"/>
                  </a:ext>
                </a:extLst>
              </p:cNvPr>
              <p:cNvSpPr/>
              <p:nvPr/>
            </p:nvSpPr>
            <p:spPr>
              <a:xfrm>
                <a:off x="4523612" y="4724507"/>
                <a:ext cx="191546" cy="273865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511;p15">
                <a:extLst>
                  <a:ext uri="{FF2B5EF4-FFF2-40B4-BE49-F238E27FC236}">
                    <a16:creationId xmlns:a16="http://schemas.microsoft.com/office/drawing/2014/main" id="{994BC34B-5D39-42E4-BBDD-975EE2F05B0A}"/>
                  </a:ext>
                </a:extLst>
              </p:cNvPr>
              <p:cNvSpPr/>
              <p:nvPr/>
            </p:nvSpPr>
            <p:spPr>
              <a:xfrm>
                <a:off x="4210728" y="4780936"/>
                <a:ext cx="368747" cy="265455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512;p15">
                <a:extLst>
                  <a:ext uri="{FF2B5EF4-FFF2-40B4-BE49-F238E27FC236}">
                    <a16:creationId xmlns:a16="http://schemas.microsoft.com/office/drawing/2014/main" id="{6E2F7D6C-E482-4DC1-950A-D8F94BD2AA18}"/>
                  </a:ext>
                </a:extLst>
              </p:cNvPr>
              <p:cNvSpPr/>
              <p:nvPr/>
            </p:nvSpPr>
            <p:spPr>
              <a:xfrm>
                <a:off x="4484370" y="4765472"/>
                <a:ext cx="100785" cy="104755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513;p15">
                <a:extLst>
                  <a:ext uri="{FF2B5EF4-FFF2-40B4-BE49-F238E27FC236}">
                    <a16:creationId xmlns:a16="http://schemas.microsoft.com/office/drawing/2014/main" id="{D5183FF0-5D7E-4B88-BAE0-68F20EA1457B}"/>
                  </a:ext>
                </a:extLst>
              </p:cNvPr>
              <p:cNvSpPr/>
              <p:nvPr/>
            </p:nvSpPr>
            <p:spPr>
              <a:xfrm>
                <a:off x="4524935" y="4525714"/>
                <a:ext cx="201012" cy="328692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954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5E445-2042-48C1-82DB-935EAA68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5600"/>
            <a:ext cx="7559749" cy="1082700"/>
          </a:xfrm>
        </p:spPr>
        <p:txBody>
          <a:bodyPr/>
          <a:lstStyle/>
          <a:p>
            <a:r>
              <a:rPr lang="en-IN" dirty="0"/>
              <a:t>Telematics Policies &amp; IoT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DC08D-CE10-4F4C-B52F-21E2186A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42" y="2751303"/>
            <a:ext cx="2748116" cy="462315"/>
          </a:xfrm>
        </p:spPr>
        <p:txBody>
          <a:bodyPr/>
          <a:lstStyle/>
          <a:p>
            <a:r>
              <a:rPr lang="en-IN" dirty="0"/>
              <a:t>Pay How You 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3126B-352B-4B1D-98C4-1FA46983B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56" b="89583" l="19063" r="78203">
                        <a14:foregroundMark x1="24766" y1="76111" x2="24766" y2="76111"/>
                        <a14:foregroundMark x1="27656" y1="69583" x2="27656" y2="69583"/>
                        <a14:foregroundMark x1="29531" y1="67639" x2="25313" y2="67222"/>
                        <a14:foregroundMark x1="25313" y1="67222" x2="19766" y2="81806"/>
                        <a14:foregroundMark x1="19766" y1="81806" x2="19844" y2="86944"/>
                        <a14:foregroundMark x1="31484" y1="86944" x2="40625" y2="86528"/>
                        <a14:foregroundMark x1="66641" y1="67639" x2="72344" y2="67500"/>
                        <a14:foregroundMark x1="72344" y1="67500" x2="76797" y2="81806"/>
                        <a14:foregroundMark x1="53984" y1="59722" x2="51953" y2="54306"/>
                        <a14:foregroundMark x1="51953" y1="54306" x2="52812" y2="50833"/>
                        <a14:foregroundMark x1="53281" y1="49167" x2="54922" y2="49167"/>
                        <a14:foregroundMark x1="54922" y1="49167" x2="54922" y2="49167"/>
                        <a14:foregroundMark x1="55703" y1="47222" x2="55703" y2="47222"/>
                        <a14:foregroundMark x1="47188" y1="63611" x2="47188" y2="63611"/>
                        <a14:foregroundMark x1="47969" y1="62917" x2="47969" y2="62917"/>
                        <a14:foregroundMark x1="48516" y1="62361" x2="48828" y2="61806"/>
                        <a14:foregroundMark x1="49141" y1="61389" x2="49141" y2="61389"/>
                        <a14:foregroundMark x1="50391" y1="61111" x2="50391" y2="61111"/>
                        <a14:foregroundMark x1="51563" y1="60556" x2="51563" y2="60556"/>
                        <a14:foregroundMark x1="52500" y1="60694" x2="52656" y2="60694"/>
                        <a14:foregroundMark x1="53984" y1="60417" x2="53984" y2="60417"/>
                        <a14:foregroundMark x1="55625" y1="60556" x2="55625" y2="60556"/>
                        <a14:foregroundMark x1="60625" y1="63611" x2="60625" y2="63611"/>
                        <a14:foregroundMark x1="61172" y1="64028" x2="61172" y2="64028"/>
                        <a14:foregroundMark x1="25859" y1="66944" x2="25859" y2="66944"/>
                        <a14:foregroundMark x1="42891" y1="70833" x2="43281" y2="75000"/>
                        <a14:foregroundMark x1="50000" y1="76111" x2="50078" y2="82083"/>
                        <a14:foregroundMark x1="41563" y1="76667" x2="41641" y2="84028"/>
                      </a14:backgroundRemoval>
                    </a14:imgEffect>
                  </a14:imgLayer>
                </a14:imgProps>
              </a:ext>
            </a:extLst>
          </a:blip>
          <a:srcRect l="16739" t="43671" r="18696"/>
          <a:stretch/>
        </p:blipFill>
        <p:spPr>
          <a:xfrm>
            <a:off x="3277650" y="1434415"/>
            <a:ext cx="5791665" cy="28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2ADD-6D80-4154-B764-E16CA256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Sensor &amp; IoT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3D72A-EDCF-437C-8712-11B73264C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3800" y="3637929"/>
            <a:ext cx="3728716" cy="2948350"/>
          </a:xfrm>
        </p:spPr>
        <p:txBody>
          <a:bodyPr/>
          <a:lstStyle/>
          <a:p>
            <a:pPr marL="571500" lvl="1" indent="0">
              <a:buNone/>
            </a:pPr>
            <a:r>
              <a:rPr lang="en-IN" sz="1600" dirty="0"/>
              <a:t>Bi-directional 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AC7A4-85A9-4275-833B-4F3462C8A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35" t="25606" r="48845" b="50000"/>
          <a:stretch/>
        </p:blipFill>
        <p:spPr>
          <a:xfrm>
            <a:off x="294361" y="1576856"/>
            <a:ext cx="1317769" cy="125467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B13F1-B37E-4E3B-BA3F-2D0296D93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28" r="74139"/>
          <a:stretch/>
        </p:blipFill>
        <p:spPr>
          <a:xfrm>
            <a:off x="4700487" y="1608783"/>
            <a:ext cx="1330179" cy="1305012"/>
          </a:xfrm>
          <a:prstGeom prst="ellipse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0C138-C264-4D43-8EAA-410CC87DC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3986" b="75372"/>
          <a:stretch/>
        </p:blipFill>
        <p:spPr>
          <a:xfrm>
            <a:off x="4696554" y="3204264"/>
            <a:ext cx="1338044" cy="1266738"/>
          </a:xfrm>
          <a:prstGeom prst="ellipse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F7B0F-28AE-4D14-B098-78F1FA756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33" t="50561" r="1307" b="26279"/>
          <a:stretch/>
        </p:blipFill>
        <p:spPr>
          <a:xfrm>
            <a:off x="294361" y="3279765"/>
            <a:ext cx="1191237" cy="1191237"/>
          </a:xfrm>
          <a:prstGeom prst="ellipse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A48C2B5-8B90-4E06-ABF0-EB2318034B64}"/>
              </a:ext>
            </a:extLst>
          </p:cNvPr>
          <p:cNvSpPr txBox="1">
            <a:spLocks/>
          </p:cNvSpPr>
          <p:nvPr/>
        </p:nvSpPr>
        <p:spPr>
          <a:xfrm>
            <a:off x="1167599" y="1931423"/>
            <a:ext cx="3088358" cy="47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571500" lvl="1" indent="0">
              <a:buNone/>
            </a:pPr>
            <a:r>
              <a:rPr lang="en-IN" sz="1600" dirty="0"/>
              <a:t>High and continuous volume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46FA9F-17B6-486E-A3B7-0613D6EF0336}"/>
              </a:ext>
            </a:extLst>
          </p:cNvPr>
          <p:cNvSpPr txBox="1">
            <a:spLocks/>
          </p:cNvSpPr>
          <p:nvPr/>
        </p:nvSpPr>
        <p:spPr>
          <a:xfrm>
            <a:off x="1169161" y="3637929"/>
            <a:ext cx="3240000" cy="47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571500" lvl="1" indent="0">
              <a:buNone/>
            </a:pPr>
            <a:r>
              <a:rPr lang="en-IN" sz="1600" dirty="0"/>
              <a:t>Managing time-series data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792B8D-4D00-4C7E-9708-508BA2876739}"/>
              </a:ext>
            </a:extLst>
          </p:cNvPr>
          <p:cNvSpPr txBox="1">
            <a:spLocks/>
          </p:cNvSpPr>
          <p:nvPr/>
        </p:nvSpPr>
        <p:spPr>
          <a:xfrm>
            <a:off x="5623561" y="1931423"/>
            <a:ext cx="2038526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571500" lvl="1" indent="0">
              <a:buNone/>
            </a:pPr>
            <a:r>
              <a:rPr lang="en-IN" sz="1600" dirty="0"/>
              <a:t>Raw dirty data</a:t>
            </a:r>
          </a:p>
        </p:txBody>
      </p:sp>
    </p:spTree>
    <p:extLst>
      <p:ext uri="{BB962C8B-B14F-4D97-AF65-F5344CB8AC3E}">
        <p14:creationId xmlns:p14="http://schemas.microsoft.com/office/powerpoint/2010/main" val="3316813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87EBD2-A52B-4337-97A9-5EF53D093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96" y="715619"/>
            <a:ext cx="8277808" cy="3480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91FCC4-AB2A-43C8-B14C-D8BCFF40476E}"/>
              </a:ext>
            </a:extLst>
          </p:cNvPr>
          <p:cNvSpPr txBox="1"/>
          <p:nvPr/>
        </p:nvSpPr>
        <p:spPr>
          <a:xfrm>
            <a:off x="137564" y="4863313"/>
            <a:ext cx="39489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https://towardsdatascience.com/deepfakes-an-unknown-and-uncharted-legal-landscape-faec3b092eaf</a:t>
            </a:r>
          </a:p>
        </p:txBody>
      </p:sp>
    </p:spTree>
    <p:extLst>
      <p:ext uri="{BB962C8B-B14F-4D97-AF65-F5344CB8AC3E}">
        <p14:creationId xmlns:p14="http://schemas.microsoft.com/office/powerpoint/2010/main" val="427784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7"/>
          <p:cNvSpPr txBox="1">
            <a:spLocks noGrp="1"/>
          </p:cNvSpPr>
          <p:nvPr>
            <p:ph type="ctrTitle" idx="4294967295"/>
          </p:nvPr>
        </p:nvSpPr>
        <p:spPr>
          <a:xfrm>
            <a:off x="685800" y="876600"/>
            <a:ext cx="4048200" cy="8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>
                <a:solidFill>
                  <a:schemeClr val="lt1"/>
                </a:solidFill>
                <a:highlight>
                  <a:schemeClr val="accent1"/>
                </a:highlight>
                <a:latin typeface="Barlow SemiBold"/>
                <a:ea typeface="Barlow SemiBold"/>
                <a:cs typeface="Barlow SemiBold"/>
                <a:sym typeface="Barlow SemiBold"/>
              </a:rPr>
              <a:t>1.35 million</a:t>
            </a:r>
            <a:endParaRPr dirty="0">
              <a:solidFill>
                <a:schemeClr val="lt1"/>
              </a:solidFill>
              <a:highlight>
                <a:schemeClr val="accent1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169" name="Google Shape;1169;p27"/>
          <p:cNvSpPr txBox="1">
            <a:spLocks noGrp="1"/>
          </p:cNvSpPr>
          <p:nvPr>
            <p:ph type="subTitle" idx="4294967295"/>
          </p:nvPr>
        </p:nvSpPr>
        <p:spPr>
          <a:xfrm>
            <a:off x="685800" y="1411308"/>
            <a:ext cx="4841884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sz="2400" dirty="0"/>
              <a:t>Road traffic deaths occur every year</a:t>
            </a:r>
            <a:endParaRPr sz="2400" dirty="0"/>
          </a:p>
        </p:txBody>
      </p:sp>
      <p:sp>
        <p:nvSpPr>
          <p:cNvPr id="1170" name="Google Shape;1170;p27"/>
          <p:cNvSpPr txBox="1">
            <a:spLocks noGrp="1"/>
          </p:cNvSpPr>
          <p:nvPr>
            <p:ph type="ctrTitle" idx="4294967295"/>
          </p:nvPr>
        </p:nvSpPr>
        <p:spPr>
          <a:xfrm>
            <a:off x="685800" y="3505493"/>
            <a:ext cx="5319622" cy="8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IN" dirty="0">
                <a:solidFill>
                  <a:schemeClr val="lt1"/>
                </a:solidFill>
                <a:highlight>
                  <a:schemeClr val="accent1"/>
                </a:highlight>
                <a:latin typeface="Barlow SemiBold"/>
                <a:sym typeface="Barlow SemiBold"/>
              </a:rPr>
              <a:t>3% of GDP</a:t>
            </a:r>
            <a:endParaRPr dirty="0">
              <a:solidFill>
                <a:schemeClr val="lt1"/>
              </a:solidFill>
              <a:highlight>
                <a:schemeClr val="accent1"/>
              </a:highlight>
              <a:latin typeface="Barlow SemiBold"/>
              <a:sym typeface="Barlow SemiBold"/>
            </a:endParaRPr>
          </a:p>
        </p:txBody>
      </p:sp>
      <p:sp>
        <p:nvSpPr>
          <p:cNvPr id="1171" name="Google Shape;1171;p27"/>
          <p:cNvSpPr txBox="1">
            <a:spLocks noGrp="1"/>
          </p:cNvSpPr>
          <p:nvPr>
            <p:ph type="subTitle" idx="4294967295"/>
          </p:nvPr>
        </p:nvSpPr>
        <p:spPr>
          <a:xfrm>
            <a:off x="685800" y="4040201"/>
            <a:ext cx="40482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sz="2400" dirty="0"/>
              <a:t>Cost of road traffic crashes</a:t>
            </a:r>
            <a:endParaRPr sz="2400" dirty="0"/>
          </a:p>
        </p:txBody>
      </p:sp>
      <p:sp>
        <p:nvSpPr>
          <p:cNvPr id="1172" name="Google Shape;1172;p27"/>
          <p:cNvSpPr txBox="1">
            <a:spLocks noGrp="1"/>
          </p:cNvSpPr>
          <p:nvPr>
            <p:ph type="ctrTitle" idx="4294967295"/>
          </p:nvPr>
        </p:nvSpPr>
        <p:spPr>
          <a:xfrm>
            <a:off x="685800" y="2191047"/>
            <a:ext cx="4048200" cy="8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IN" dirty="0">
                <a:solidFill>
                  <a:schemeClr val="lt1"/>
                </a:solidFill>
                <a:highlight>
                  <a:schemeClr val="accent1"/>
                </a:highlight>
                <a:latin typeface="Barlow SemiBold"/>
              </a:rPr>
              <a:t>3,287</a:t>
            </a:r>
            <a:endParaRPr dirty="0">
              <a:solidFill>
                <a:schemeClr val="lt1"/>
              </a:solidFill>
              <a:highlight>
                <a:schemeClr val="accent1"/>
              </a:highlight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173" name="Google Shape;1173;p27"/>
          <p:cNvSpPr txBox="1">
            <a:spLocks noGrp="1"/>
          </p:cNvSpPr>
          <p:nvPr>
            <p:ph type="subTitle" idx="4294967295"/>
          </p:nvPr>
        </p:nvSpPr>
        <p:spPr>
          <a:xfrm>
            <a:off x="685800" y="2725755"/>
            <a:ext cx="40482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sz="2400" dirty="0"/>
              <a:t>Deaths everyday on average</a:t>
            </a:r>
            <a:endParaRPr sz="2400" dirty="0"/>
          </a:p>
        </p:txBody>
      </p:sp>
      <p:sp>
        <p:nvSpPr>
          <p:cNvPr id="1174" name="Google Shape;1174;p2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/>
              <a:t>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FA0E1-1AFE-4D25-87E7-AEC8132A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83" y="743107"/>
            <a:ext cx="3732192" cy="3732192"/>
          </a:xfrm>
          <a:prstGeom prst="rect">
            <a:avLst/>
          </a:prstGeom>
        </p:spPr>
      </p:pic>
      <p:sp>
        <p:nvSpPr>
          <p:cNvPr id="532" name="TextBox 531">
            <a:extLst>
              <a:ext uri="{FF2B5EF4-FFF2-40B4-BE49-F238E27FC236}">
                <a16:creationId xmlns:a16="http://schemas.microsoft.com/office/drawing/2014/main" id="{97E61368-AD8D-4A40-B5F5-5ADC5765F05A}"/>
              </a:ext>
            </a:extLst>
          </p:cNvPr>
          <p:cNvSpPr txBox="1"/>
          <p:nvPr/>
        </p:nvSpPr>
        <p:spPr>
          <a:xfrm>
            <a:off x="137565" y="4863312"/>
            <a:ext cx="38064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</a:t>
            </a:r>
            <a:r>
              <a:rPr lang="en-IN" sz="600" dirty="0"/>
              <a:t>https://www.who.int/news-room/fact-sheets/detail/road-traffic-injuries</a:t>
            </a:r>
            <a:endParaRPr lang="en-IN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E503CF-2CC8-465C-839B-75EA545AF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144946"/>
              </p:ext>
            </p:extLst>
          </p:nvPr>
        </p:nvGraphicFramePr>
        <p:xfrm>
          <a:off x="591377" y="173935"/>
          <a:ext cx="8135180" cy="4408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4993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00DB-37D0-4625-A365-2FCCF12B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Analytics Workflow</a:t>
            </a:r>
          </a:p>
        </p:txBody>
      </p:sp>
      <p:pic>
        <p:nvPicPr>
          <p:cNvPr id="2050" name="Picture 2" descr="Image result for machine learning workflow">
            <a:extLst>
              <a:ext uri="{FF2B5EF4-FFF2-40B4-BE49-F238E27FC236}">
                <a16:creationId xmlns:a16="http://schemas.microsoft.com/office/drawing/2014/main" id="{FAED237E-C290-4BB4-A8EC-795E5B89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9086"/>
            <a:ext cx="6768790" cy="3118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285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457199" y="681800"/>
            <a:ext cx="3965713" cy="22403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dirty="0"/>
              <a:t>Identification of Mode of Transport</a:t>
            </a:r>
            <a:endParaRPr sz="3600" dirty="0"/>
          </a:p>
        </p:txBody>
      </p:sp>
      <p:sp>
        <p:nvSpPr>
          <p:cNvPr id="1007" name="Google Shape;1007;p21"/>
          <p:cNvSpPr txBox="1">
            <a:spLocks noGrp="1"/>
          </p:cNvSpPr>
          <p:nvPr>
            <p:ph type="body" idx="1"/>
          </p:nvPr>
        </p:nvSpPr>
        <p:spPr>
          <a:xfrm>
            <a:off x="457199" y="2087859"/>
            <a:ext cx="3667200" cy="23738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en-IN" b="1" dirty="0"/>
              <a:t>Objective</a:t>
            </a:r>
            <a:r>
              <a:rPr lang="en-IN" dirty="0"/>
              <a:t> To identify the mode of transport and thereby consider only those trips which are in car</a:t>
            </a:r>
          </a:p>
          <a:p>
            <a:pPr marL="0" lvl="0" indent="0">
              <a:buNone/>
            </a:pPr>
            <a:endParaRPr lang="en-IN" dirty="0"/>
          </a:p>
          <a:p>
            <a:pPr marL="0" lvl="0" indent="0">
              <a:buNone/>
            </a:pPr>
            <a:endParaRPr lang="en-I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Data: </a:t>
            </a:r>
            <a:r>
              <a:rPr lang="en-IN" dirty="0"/>
              <a:t>Sensor data</a:t>
            </a:r>
            <a:endParaRPr dirty="0"/>
          </a:p>
        </p:txBody>
      </p:sp>
      <p:pic>
        <p:nvPicPr>
          <p:cNvPr id="1028" name="Picture 4" descr="Transportation car vehicles transport illustration Premium Vector">
            <a:extLst>
              <a:ext uri="{FF2B5EF4-FFF2-40B4-BE49-F238E27FC236}">
                <a16:creationId xmlns:a16="http://schemas.microsoft.com/office/drawing/2014/main" id="{D9700FC8-2D80-444E-A689-C6203F6A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90" y="738150"/>
            <a:ext cx="3667200" cy="36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DA76-6A63-4D85-A14A-5ED181A3E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03" y="1996719"/>
            <a:ext cx="2342645" cy="744253"/>
          </a:xfrm>
        </p:spPr>
        <p:txBody>
          <a:bodyPr/>
          <a:lstStyle/>
          <a:p>
            <a:r>
              <a:rPr lang="en-IN" sz="2400" dirty="0"/>
              <a:t>Magnetometer</a:t>
            </a:r>
            <a:br>
              <a:rPr lang="en-IN" sz="2400" dirty="0"/>
            </a:br>
            <a:r>
              <a:rPr lang="en-IN" sz="2400" dirty="0"/>
              <a:t>Density Plot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F3188-EF8B-4007-9C9B-2D10AA048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3" t="6823" r="8186" b="5235"/>
          <a:stretch/>
        </p:blipFill>
        <p:spPr>
          <a:xfrm>
            <a:off x="2929317" y="387056"/>
            <a:ext cx="5862680" cy="3963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35278-17BA-4FFF-8F76-018C24892D32}"/>
              </a:ext>
            </a:extLst>
          </p:cNvPr>
          <p:cNvSpPr txBox="1"/>
          <p:nvPr/>
        </p:nvSpPr>
        <p:spPr>
          <a:xfrm>
            <a:off x="4715220" y="4338592"/>
            <a:ext cx="3106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Magnetometer reading (</a:t>
            </a:r>
            <a:r>
              <a:rPr lang="el-GR" dirty="0"/>
              <a:t>μ</a:t>
            </a:r>
            <a:r>
              <a:rPr lang="en-IN" dirty="0"/>
              <a:t>T)</a:t>
            </a:r>
          </a:p>
        </p:txBody>
      </p:sp>
    </p:spTree>
    <p:extLst>
      <p:ext uri="{BB962C8B-B14F-4D97-AF65-F5344CB8AC3E}">
        <p14:creationId xmlns:p14="http://schemas.microsoft.com/office/powerpoint/2010/main" val="343984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A1F8E-B1D4-4942-A325-205E627C4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5" r="22423"/>
          <a:stretch/>
        </p:blipFill>
        <p:spPr>
          <a:xfrm>
            <a:off x="299405" y="298283"/>
            <a:ext cx="4139963" cy="2394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E098E-5988-4AE6-838D-2BF84B173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59" t="41220" r="27257" b="13806"/>
          <a:stretch/>
        </p:blipFill>
        <p:spPr>
          <a:xfrm>
            <a:off x="4572000" y="298283"/>
            <a:ext cx="4442527" cy="231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DA3B0-C095-4BAC-9DE5-3CB90C0E0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28" t="38545" r="26903" b="16482"/>
          <a:stretch/>
        </p:blipFill>
        <p:spPr>
          <a:xfrm>
            <a:off x="299404" y="2754826"/>
            <a:ext cx="4139963" cy="231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8DC08-87CE-4158-A8F0-BEF89F47B1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82" t="39961" r="27434" b="16932"/>
          <a:stretch/>
        </p:blipFill>
        <p:spPr>
          <a:xfrm>
            <a:off x="4570127" y="2754826"/>
            <a:ext cx="4442528" cy="2313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AAAB5-A196-45F9-9EA2-82CF78C0AFA4}"/>
              </a:ext>
            </a:extLst>
          </p:cNvPr>
          <p:cNvSpPr txBox="1"/>
          <p:nvPr/>
        </p:nvSpPr>
        <p:spPr>
          <a:xfrm>
            <a:off x="1154763" y="474733"/>
            <a:ext cx="268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Linear Acceleration - Walking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27D24-E788-45D7-9CDA-951D47DF8DDA}"/>
              </a:ext>
            </a:extLst>
          </p:cNvPr>
          <p:cNvSpPr txBox="1"/>
          <p:nvPr/>
        </p:nvSpPr>
        <p:spPr>
          <a:xfrm>
            <a:off x="5644232" y="2840507"/>
            <a:ext cx="268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Linear Acceleration - Bike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9E791-0A07-4442-9E2E-3BB53F56C85C}"/>
              </a:ext>
            </a:extLst>
          </p:cNvPr>
          <p:cNvSpPr txBox="1"/>
          <p:nvPr/>
        </p:nvSpPr>
        <p:spPr>
          <a:xfrm>
            <a:off x="5525249" y="474733"/>
            <a:ext cx="268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Linear Acceleration - Car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AC68C-4A55-48DD-A6C2-45F6C4382B39}"/>
              </a:ext>
            </a:extLst>
          </p:cNvPr>
          <p:cNvSpPr txBox="1"/>
          <p:nvPr/>
        </p:nvSpPr>
        <p:spPr>
          <a:xfrm>
            <a:off x="1154763" y="2840507"/>
            <a:ext cx="268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Linear Acceleration - Train</a:t>
            </a:r>
          </a:p>
        </p:txBody>
      </p:sp>
    </p:spTree>
    <p:extLst>
      <p:ext uri="{BB962C8B-B14F-4D97-AF65-F5344CB8AC3E}">
        <p14:creationId xmlns:p14="http://schemas.microsoft.com/office/powerpoint/2010/main" val="934904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50DC-8C27-4441-B247-6921D2E2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Methodology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D99715-774F-478F-9BEA-B5547391F9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215056"/>
              </p:ext>
            </p:extLst>
          </p:nvPr>
        </p:nvGraphicFramePr>
        <p:xfrm>
          <a:off x="639336" y="405935"/>
          <a:ext cx="7865327" cy="4913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704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457199" y="681800"/>
            <a:ext cx="4363279" cy="14252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dirty="0"/>
              <a:t>Driver vs Passenger Identification</a:t>
            </a:r>
            <a:endParaRPr sz="3600" dirty="0"/>
          </a:p>
        </p:txBody>
      </p:sp>
      <p:sp>
        <p:nvSpPr>
          <p:cNvPr id="1007" name="Google Shape;1007;p21"/>
          <p:cNvSpPr txBox="1">
            <a:spLocks noGrp="1"/>
          </p:cNvSpPr>
          <p:nvPr>
            <p:ph type="body" idx="1"/>
          </p:nvPr>
        </p:nvSpPr>
        <p:spPr>
          <a:xfrm>
            <a:off x="457198" y="1749287"/>
            <a:ext cx="4491991" cy="29419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IN" b="1" dirty="0"/>
              <a:t>Objective: :</a:t>
            </a:r>
            <a:r>
              <a:rPr lang="en-IN" dirty="0"/>
              <a:t> Identify and consider only those car trips where the user has been the driver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I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Data: </a:t>
            </a:r>
            <a:r>
              <a:rPr lang="en-IN" dirty="0"/>
              <a:t>Sensor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I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Methodology: </a:t>
            </a:r>
            <a:r>
              <a:rPr lang="en-IN" dirty="0"/>
              <a:t>Supervised ML (Classification Algorithm)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062CD-0F67-4927-9A97-83201BA03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9" t="10421" r="5860" b="20169"/>
          <a:stretch/>
        </p:blipFill>
        <p:spPr>
          <a:xfrm>
            <a:off x="5332343" y="1749287"/>
            <a:ext cx="2951924" cy="2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5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0C5C8D-788D-4607-9AE4-F142BFD4E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VID-20191209-WA0005">
            <a:hlinkClick r:id="" action="ppaction://media"/>
            <a:extLst>
              <a:ext uri="{FF2B5EF4-FFF2-40B4-BE49-F238E27FC236}">
                <a16:creationId xmlns:a16="http://schemas.microsoft.com/office/drawing/2014/main" id="{450340CA-D90F-45E1-9ED3-FE8975DBB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457199" y="681800"/>
            <a:ext cx="5426766" cy="72839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dirty="0"/>
              <a:t>Driving pattern Analysis</a:t>
            </a:r>
            <a:endParaRPr sz="3600" dirty="0"/>
          </a:p>
        </p:txBody>
      </p:sp>
      <p:sp>
        <p:nvSpPr>
          <p:cNvPr id="1007" name="Google Shape;1007;p21"/>
          <p:cNvSpPr txBox="1">
            <a:spLocks noGrp="1"/>
          </p:cNvSpPr>
          <p:nvPr>
            <p:ph type="body" idx="1"/>
          </p:nvPr>
        </p:nvSpPr>
        <p:spPr>
          <a:xfrm>
            <a:off x="457198" y="1433125"/>
            <a:ext cx="4920177" cy="34222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Objective: </a:t>
            </a:r>
            <a:r>
              <a:rPr lang="en-IN" dirty="0"/>
              <a:t>To analyse driving patterns of individuals and alert in case of deviation from norm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Data: </a:t>
            </a:r>
            <a:r>
              <a:rPr lang="en-IN" dirty="0"/>
              <a:t>Sensor and GPS data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IN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Methodology: </a:t>
            </a:r>
            <a:r>
              <a:rPr lang="en-IN" dirty="0"/>
              <a:t>Anomaly</a:t>
            </a:r>
            <a:r>
              <a:rPr lang="en-IN" b="1" dirty="0"/>
              <a:t> </a:t>
            </a:r>
            <a:r>
              <a:rPr lang="en-IN" dirty="0"/>
              <a:t>detection algorithms</a:t>
            </a:r>
            <a:endParaRPr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C2B79-E30B-4832-A81C-F55A71B0D859}"/>
              </a:ext>
            </a:extLst>
          </p:cNvPr>
          <p:cNvGrpSpPr/>
          <p:nvPr/>
        </p:nvGrpSpPr>
        <p:grpSpPr>
          <a:xfrm>
            <a:off x="5473445" y="913166"/>
            <a:ext cx="3026491" cy="3542664"/>
            <a:chOff x="5370376" y="681800"/>
            <a:chExt cx="3026491" cy="3542664"/>
          </a:xfrm>
        </p:grpSpPr>
        <p:sp>
          <p:nvSpPr>
            <p:cNvPr id="161" name="Google Shape;4049;p38">
              <a:extLst>
                <a:ext uri="{FF2B5EF4-FFF2-40B4-BE49-F238E27FC236}">
                  <a16:creationId xmlns:a16="http://schemas.microsoft.com/office/drawing/2014/main" id="{C2AF9E2A-88AC-4B68-8E7C-AB9A618EC8B3}"/>
                </a:ext>
              </a:extLst>
            </p:cNvPr>
            <p:cNvSpPr/>
            <p:nvPr/>
          </p:nvSpPr>
          <p:spPr>
            <a:xfrm>
              <a:off x="6983891" y="3052630"/>
              <a:ext cx="172373" cy="100262"/>
            </a:xfrm>
            <a:custGeom>
              <a:avLst/>
              <a:gdLst/>
              <a:ahLst/>
              <a:cxnLst/>
              <a:rect l="l" t="t" r="r" b="b"/>
              <a:pathLst>
                <a:path w="236644" h="133254" extrusionOk="0">
                  <a:moveTo>
                    <a:pt x="125355" y="133255"/>
                  </a:moveTo>
                  <a:lnTo>
                    <a:pt x="0" y="64389"/>
                  </a:lnTo>
                  <a:lnTo>
                    <a:pt x="111289" y="0"/>
                  </a:lnTo>
                  <a:lnTo>
                    <a:pt x="236644" y="68866"/>
                  </a:lnTo>
                  <a:lnTo>
                    <a:pt x="125355" y="133255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4050;p38">
              <a:extLst>
                <a:ext uri="{FF2B5EF4-FFF2-40B4-BE49-F238E27FC236}">
                  <a16:creationId xmlns:a16="http://schemas.microsoft.com/office/drawing/2014/main" id="{543585AB-1766-4D29-ABF4-78E79CF096E1}"/>
                </a:ext>
              </a:extLst>
            </p:cNvPr>
            <p:cNvSpPr/>
            <p:nvPr/>
          </p:nvSpPr>
          <p:spPr>
            <a:xfrm>
              <a:off x="7474843" y="3351840"/>
              <a:ext cx="172304" cy="100262"/>
            </a:xfrm>
            <a:custGeom>
              <a:avLst/>
              <a:gdLst/>
              <a:ahLst/>
              <a:cxnLst/>
              <a:rect l="l" t="t" r="r" b="b"/>
              <a:pathLst>
                <a:path w="236549" h="133254" extrusionOk="0">
                  <a:moveTo>
                    <a:pt x="125355" y="133255"/>
                  </a:moveTo>
                  <a:lnTo>
                    <a:pt x="0" y="64294"/>
                  </a:lnTo>
                  <a:lnTo>
                    <a:pt x="111290" y="0"/>
                  </a:lnTo>
                  <a:lnTo>
                    <a:pt x="236549" y="68866"/>
                  </a:lnTo>
                  <a:lnTo>
                    <a:pt x="125355" y="133255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51;p38">
              <a:extLst>
                <a:ext uri="{FF2B5EF4-FFF2-40B4-BE49-F238E27FC236}">
                  <a16:creationId xmlns:a16="http://schemas.microsoft.com/office/drawing/2014/main" id="{CA4371BB-1D52-45F6-8DE5-3A93B52B414C}"/>
                </a:ext>
              </a:extLst>
            </p:cNvPr>
            <p:cNvSpPr/>
            <p:nvPr/>
          </p:nvSpPr>
          <p:spPr>
            <a:xfrm>
              <a:off x="7024734" y="2172625"/>
              <a:ext cx="360392" cy="958480"/>
            </a:xfrm>
            <a:custGeom>
              <a:avLst/>
              <a:gdLst/>
              <a:ahLst/>
              <a:cxnLst/>
              <a:rect l="l" t="t" r="r" b="b"/>
              <a:pathLst>
                <a:path w="494767" h="1273873" extrusionOk="0">
                  <a:moveTo>
                    <a:pt x="118227" y="1273874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767" y="68389"/>
                  </a:lnTo>
                  <a:lnTo>
                    <a:pt x="118227" y="127387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4052;p38">
              <a:extLst>
                <a:ext uri="{FF2B5EF4-FFF2-40B4-BE49-F238E27FC236}">
                  <a16:creationId xmlns:a16="http://schemas.microsoft.com/office/drawing/2014/main" id="{A1C1D469-F091-4714-A175-26BB7C5BAA28}"/>
                </a:ext>
              </a:extLst>
            </p:cNvPr>
            <p:cNvSpPr/>
            <p:nvPr/>
          </p:nvSpPr>
          <p:spPr>
            <a:xfrm>
              <a:off x="7075200" y="2143815"/>
              <a:ext cx="360322" cy="958480"/>
            </a:xfrm>
            <a:custGeom>
              <a:avLst/>
              <a:gdLst/>
              <a:ahLst/>
              <a:cxnLst/>
              <a:rect l="l" t="t" r="r" b="b"/>
              <a:pathLst>
                <a:path w="494671" h="1273873" extrusionOk="0">
                  <a:moveTo>
                    <a:pt x="118227" y="1273873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672" y="68389"/>
                  </a:lnTo>
                  <a:lnTo>
                    <a:pt x="118227" y="1273873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4053;p38">
              <a:extLst>
                <a:ext uri="{FF2B5EF4-FFF2-40B4-BE49-F238E27FC236}">
                  <a16:creationId xmlns:a16="http://schemas.microsoft.com/office/drawing/2014/main" id="{73E0E518-3657-4200-9B09-290AA08C71E1}"/>
                </a:ext>
              </a:extLst>
            </p:cNvPr>
            <p:cNvSpPr/>
            <p:nvPr/>
          </p:nvSpPr>
          <p:spPr>
            <a:xfrm>
              <a:off x="7024734" y="2172625"/>
              <a:ext cx="360392" cy="958480"/>
            </a:xfrm>
            <a:custGeom>
              <a:avLst/>
              <a:gdLst/>
              <a:ahLst/>
              <a:cxnLst/>
              <a:rect l="l" t="t" r="r" b="b"/>
              <a:pathLst>
                <a:path w="494767" h="1273873" extrusionOk="0">
                  <a:moveTo>
                    <a:pt x="118227" y="1273874"/>
                  </a:moveTo>
                  <a:lnTo>
                    <a:pt x="0" y="1205484"/>
                  </a:lnTo>
                  <a:lnTo>
                    <a:pt x="376540" y="0"/>
                  </a:lnTo>
                  <a:lnTo>
                    <a:pt x="494767" y="68389"/>
                  </a:lnTo>
                  <a:lnTo>
                    <a:pt x="118227" y="127387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4054;p38">
              <a:extLst>
                <a:ext uri="{FF2B5EF4-FFF2-40B4-BE49-F238E27FC236}">
                  <a16:creationId xmlns:a16="http://schemas.microsoft.com/office/drawing/2014/main" id="{B5A9D27F-1446-4A8C-849A-D2B2CFA19E4A}"/>
                </a:ext>
              </a:extLst>
            </p:cNvPr>
            <p:cNvSpPr/>
            <p:nvPr/>
          </p:nvSpPr>
          <p:spPr>
            <a:xfrm>
              <a:off x="7462244" y="2200002"/>
              <a:ext cx="205186" cy="1193620"/>
            </a:xfrm>
            <a:custGeom>
              <a:avLst/>
              <a:gdLst/>
              <a:ahLst/>
              <a:cxnLst/>
              <a:rect l="l" t="t" r="r" b="b"/>
              <a:pathLst>
                <a:path w="281692" h="1586388" extrusionOk="0">
                  <a:moveTo>
                    <a:pt x="281692" y="1586389"/>
                  </a:moveTo>
                  <a:lnTo>
                    <a:pt x="162610" y="1517428"/>
                  </a:lnTo>
                  <a:lnTo>
                    <a:pt x="0" y="0"/>
                  </a:lnTo>
                  <a:lnTo>
                    <a:pt x="118227" y="68485"/>
                  </a:lnTo>
                  <a:lnTo>
                    <a:pt x="281692" y="1586389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4055;p38">
              <a:extLst>
                <a:ext uri="{FF2B5EF4-FFF2-40B4-BE49-F238E27FC236}">
                  <a16:creationId xmlns:a16="http://schemas.microsoft.com/office/drawing/2014/main" id="{8319BD96-984C-4555-B4CF-0BFADDC2EB04}"/>
                </a:ext>
              </a:extLst>
            </p:cNvPr>
            <p:cNvSpPr/>
            <p:nvPr/>
          </p:nvSpPr>
          <p:spPr>
            <a:xfrm>
              <a:off x="7401947" y="2235621"/>
              <a:ext cx="205186" cy="1193620"/>
            </a:xfrm>
            <a:custGeom>
              <a:avLst/>
              <a:gdLst/>
              <a:ahLst/>
              <a:cxnLst/>
              <a:rect l="l" t="t" r="r" b="b"/>
              <a:pathLst>
                <a:path w="281692" h="1586388" extrusionOk="0">
                  <a:moveTo>
                    <a:pt x="281692" y="1586389"/>
                  </a:moveTo>
                  <a:lnTo>
                    <a:pt x="162610" y="1517428"/>
                  </a:lnTo>
                  <a:lnTo>
                    <a:pt x="0" y="0"/>
                  </a:lnTo>
                  <a:lnTo>
                    <a:pt x="118227" y="68390"/>
                  </a:lnTo>
                  <a:lnTo>
                    <a:pt x="281692" y="1586389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4056;p38">
              <a:extLst>
                <a:ext uri="{FF2B5EF4-FFF2-40B4-BE49-F238E27FC236}">
                  <a16:creationId xmlns:a16="http://schemas.microsoft.com/office/drawing/2014/main" id="{9C93B009-F852-49B6-BF98-145056991437}"/>
                </a:ext>
              </a:extLst>
            </p:cNvPr>
            <p:cNvSpPr/>
            <p:nvPr/>
          </p:nvSpPr>
          <p:spPr>
            <a:xfrm>
              <a:off x="6671611" y="1709080"/>
              <a:ext cx="1691197" cy="1010869"/>
            </a:xfrm>
            <a:custGeom>
              <a:avLst/>
              <a:gdLst/>
              <a:ahLst/>
              <a:cxnLst/>
              <a:rect l="l" t="t" r="r" b="b"/>
              <a:pathLst>
                <a:path w="2321774" h="1343501" extrusionOk="0">
                  <a:moveTo>
                    <a:pt x="2221415" y="1343501"/>
                  </a:moveTo>
                  <a:lnTo>
                    <a:pt x="0" y="58103"/>
                  </a:lnTo>
                  <a:lnTo>
                    <a:pt x="100360" y="0"/>
                  </a:lnTo>
                  <a:lnTo>
                    <a:pt x="2321775" y="1285399"/>
                  </a:lnTo>
                  <a:lnTo>
                    <a:pt x="2221415" y="1343501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4057;p38">
              <a:extLst>
                <a:ext uri="{FF2B5EF4-FFF2-40B4-BE49-F238E27FC236}">
                  <a16:creationId xmlns:a16="http://schemas.microsoft.com/office/drawing/2014/main" id="{F8E809A3-8EF5-4AF4-9FCE-283BEF0CD4ED}"/>
                </a:ext>
              </a:extLst>
            </p:cNvPr>
            <p:cNvSpPr/>
            <p:nvPr/>
          </p:nvSpPr>
          <p:spPr>
            <a:xfrm>
              <a:off x="6671611" y="1752583"/>
              <a:ext cx="1618094" cy="1054585"/>
            </a:xfrm>
            <a:custGeom>
              <a:avLst/>
              <a:gdLst/>
              <a:ahLst/>
              <a:cxnLst/>
              <a:rect l="l" t="t" r="r" b="b"/>
              <a:pathLst>
                <a:path w="2221415" h="1401603" extrusionOk="0">
                  <a:moveTo>
                    <a:pt x="2221415" y="1401604"/>
                  </a:moveTo>
                  <a:lnTo>
                    <a:pt x="0" y="116205"/>
                  </a:lnTo>
                  <a:lnTo>
                    <a:pt x="0" y="0"/>
                  </a:lnTo>
                  <a:lnTo>
                    <a:pt x="2221415" y="1285399"/>
                  </a:lnTo>
                  <a:lnTo>
                    <a:pt x="2221415" y="1401604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4058;p38">
              <a:extLst>
                <a:ext uri="{FF2B5EF4-FFF2-40B4-BE49-F238E27FC236}">
                  <a16:creationId xmlns:a16="http://schemas.microsoft.com/office/drawing/2014/main" id="{175CB16A-E4EA-4D08-9BB5-A4546AC037F1}"/>
                </a:ext>
              </a:extLst>
            </p:cNvPr>
            <p:cNvSpPr/>
            <p:nvPr/>
          </p:nvSpPr>
          <p:spPr>
            <a:xfrm>
              <a:off x="6766866" y="681800"/>
              <a:ext cx="1490094" cy="1972573"/>
            </a:xfrm>
            <a:custGeom>
              <a:avLst/>
              <a:gdLst/>
              <a:ahLst/>
              <a:cxnLst/>
              <a:rect l="l" t="t" r="r" b="b"/>
              <a:pathLst>
                <a:path w="2045689" h="2621660" extrusionOk="0">
                  <a:moveTo>
                    <a:pt x="2045690" y="2621661"/>
                  </a:moveTo>
                  <a:lnTo>
                    <a:pt x="0" y="1437894"/>
                  </a:lnTo>
                  <a:lnTo>
                    <a:pt x="0" y="0"/>
                  </a:lnTo>
                  <a:lnTo>
                    <a:pt x="2045690" y="1183767"/>
                  </a:lnTo>
                  <a:lnTo>
                    <a:pt x="2045690" y="262166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4059;p38">
              <a:extLst>
                <a:ext uri="{FF2B5EF4-FFF2-40B4-BE49-F238E27FC236}">
                  <a16:creationId xmlns:a16="http://schemas.microsoft.com/office/drawing/2014/main" id="{E097FA58-2B07-4B98-A795-93C707406166}"/>
                </a:ext>
              </a:extLst>
            </p:cNvPr>
            <p:cNvSpPr/>
            <p:nvPr/>
          </p:nvSpPr>
          <p:spPr>
            <a:xfrm>
              <a:off x="8289705" y="2674010"/>
              <a:ext cx="74279" cy="133158"/>
            </a:xfrm>
            <a:custGeom>
              <a:avLst/>
              <a:gdLst/>
              <a:ahLst/>
              <a:cxnLst/>
              <a:rect l="l" t="t" r="r" b="b"/>
              <a:pathLst>
                <a:path w="101975" h="176974" extrusionOk="0">
                  <a:moveTo>
                    <a:pt x="101975" y="118015"/>
                  </a:moveTo>
                  <a:lnTo>
                    <a:pt x="0" y="176974"/>
                  </a:lnTo>
                  <a:lnTo>
                    <a:pt x="0" y="58960"/>
                  </a:lnTo>
                  <a:lnTo>
                    <a:pt x="101975" y="0"/>
                  </a:lnTo>
                  <a:lnTo>
                    <a:pt x="101975" y="118015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4060;p38">
              <a:extLst>
                <a:ext uri="{FF2B5EF4-FFF2-40B4-BE49-F238E27FC236}">
                  <a16:creationId xmlns:a16="http://schemas.microsoft.com/office/drawing/2014/main" id="{D9C21149-671B-4832-B555-FD853E90419F}"/>
                </a:ext>
              </a:extLst>
            </p:cNvPr>
            <p:cNvSpPr/>
            <p:nvPr/>
          </p:nvSpPr>
          <p:spPr>
            <a:xfrm>
              <a:off x="6876590" y="881250"/>
              <a:ext cx="123430" cy="122909"/>
            </a:xfrm>
            <a:custGeom>
              <a:avLst/>
              <a:gdLst/>
              <a:ahLst/>
              <a:cxnLst/>
              <a:rect l="l" t="t" r="r" b="b"/>
              <a:pathLst>
                <a:path w="169452" h="163353" extrusionOk="0">
                  <a:moveTo>
                    <a:pt x="169453" y="163354"/>
                  </a:moveTo>
                  <a:lnTo>
                    <a:pt x="0" y="65341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35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4061;p38">
              <a:extLst>
                <a:ext uri="{FF2B5EF4-FFF2-40B4-BE49-F238E27FC236}">
                  <a16:creationId xmlns:a16="http://schemas.microsoft.com/office/drawing/2014/main" id="{354FEF4C-8813-4D93-8EC6-AE49AFEF55CC}"/>
                </a:ext>
              </a:extLst>
            </p:cNvPr>
            <p:cNvSpPr/>
            <p:nvPr/>
          </p:nvSpPr>
          <p:spPr>
            <a:xfrm>
              <a:off x="7052563" y="986386"/>
              <a:ext cx="217093" cy="178953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4062;p38">
              <a:extLst>
                <a:ext uri="{FF2B5EF4-FFF2-40B4-BE49-F238E27FC236}">
                  <a16:creationId xmlns:a16="http://schemas.microsoft.com/office/drawing/2014/main" id="{2DCE4D20-2D59-4B49-88BA-4DCB0B456DF5}"/>
                </a:ext>
              </a:extLst>
            </p:cNvPr>
            <p:cNvSpPr/>
            <p:nvPr/>
          </p:nvSpPr>
          <p:spPr>
            <a:xfrm>
              <a:off x="6876590" y="974131"/>
              <a:ext cx="123430" cy="122909"/>
            </a:xfrm>
            <a:custGeom>
              <a:avLst/>
              <a:gdLst/>
              <a:ahLst/>
              <a:cxnLst/>
              <a:rect l="l" t="t" r="r" b="b"/>
              <a:pathLst>
                <a:path w="169452" h="163353" extrusionOk="0">
                  <a:moveTo>
                    <a:pt x="169453" y="163354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35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4063;p38">
              <a:extLst>
                <a:ext uri="{FF2B5EF4-FFF2-40B4-BE49-F238E27FC236}">
                  <a16:creationId xmlns:a16="http://schemas.microsoft.com/office/drawing/2014/main" id="{25E9D9A5-DDD7-4D83-8E16-8048292D1B98}"/>
                </a:ext>
              </a:extLst>
            </p:cNvPr>
            <p:cNvSpPr/>
            <p:nvPr/>
          </p:nvSpPr>
          <p:spPr>
            <a:xfrm>
              <a:off x="7052563" y="1079267"/>
              <a:ext cx="217093" cy="178953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4064;p38">
              <a:extLst>
                <a:ext uri="{FF2B5EF4-FFF2-40B4-BE49-F238E27FC236}">
                  <a16:creationId xmlns:a16="http://schemas.microsoft.com/office/drawing/2014/main" id="{B6B31DA8-1A9F-4FDA-9298-7BBC9B5E8AEA}"/>
                </a:ext>
              </a:extLst>
            </p:cNvPr>
            <p:cNvSpPr/>
            <p:nvPr/>
          </p:nvSpPr>
          <p:spPr>
            <a:xfrm>
              <a:off x="6876590" y="1080629"/>
              <a:ext cx="123430" cy="122981"/>
            </a:xfrm>
            <a:custGeom>
              <a:avLst/>
              <a:gdLst/>
              <a:ahLst/>
              <a:cxnLst/>
              <a:rect l="l" t="t" r="r" b="b"/>
              <a:pathLst>
                <a:path w="169452" h="163448" extrusionOk="0">
                  <a:moveTo>
                    <a:pt x="169453" y="163449"/>
                  </a:moveTo>
                  <a:lnTo>
                    <a:pt x="0" y="65437"/>
                  </a:lnTo>
                  <a:lnTo>
                    <a:pt x="0" y="0"/>
                  </a:lnTo>
                  <a:lnTo>
                    <a:pt x="169453" y="98107"/>
                  </a:lnTo>
                  <a:lnTo>
                    <a:pt x="169453" y="16344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4065;p38">
              <a:extLst>
                <a:ext uri="{FF2B5EF4-FFF2-40B4-BE49-F238E27FC236}">
                  <a16:creationId xmlns:a16="http://schemas.microsoft.com/office/drawing/2014/main" id="{3FCDD36A-3856-4D92-B29A-691FBFDB3482}"/>
                </a:ext>
              </a:extLst>
            </p:cNvPr>
            <p:cNvSpPr/>
            <p:nvPr/>
          </p:nvSpPr>
          <p:spPr>
            <a:xfrm>
              <a:off x="7052563" y="1185837"/>
              <a:ext cx="217093" cy="178953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4066;p38">
              <a:extLst>
                <a:ext uri="{FF2B5EF4-FFF2-40B4-BE49-F238E27FC236}">
                  <a16:creationId xmlns:a16="http://schemas.microsoft.com/office/drawing/2014/main" id="{8254779A-C78C-417B-B5C9-8AA330550DCC}"/>
                </a:ext>
              </a:extLst>
            </p:cNvPr>
            <p:cNvSpPr/>
            <p:nvPr/>
          </p:nvSpPr>
          <p:spPr>
            <a:xfrm>
              <a:off x="6876590" y="1187198"/>
              <a:ext cx="123430" cy="122981"/>
            </a:xfrm>
            <a:custGeom>
              <a:avLst/>
              <a:gdLst/>
              <a:ahLst/>
              <a:cxnLst/>
              <a:rect l="l" t="t" r="r" b="b"/>
              <a:pathLst>
                <a:path w="169452" h="163449" extrusionOk="0">
                  <a:moveTo>
                    <a:pt x="169453" y="16344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169453" y="98012"/>
                  </a:lnTo>
                  <a:lnTo>
                    <a:pt x="169453" y="16344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4067;p38">
              <a:extLst>
                <a:ext uri="{FF2B5EF4-FFF2-40B4-BE49-F238E27FC236}">
                  <a16:creationId xmlns:a16="http://schemas.microsoft.com/office/drawing/2014/main" id="{DB5D1609-5343-46E6-A61C-279638B6C9B6}"/>
                </a:ext>
              </a:extLst>
            </p:cNvPr>
            <p:cNvSpPr/>
            <p:nvPr/>
          </p:nvSpPr>
          <p:spPr>
            <a:xfrm>
              <a:off x="7052563" y="1292406"/>
              <a:ext cx="217093" cy="178953"/>
            </a:xfrm>
            <a:custGeom>
              <a:avLst/>
              <a:gdLst/>
              <a:ahLst/>
              <a:cxnLst/>
              <a:rect l="l" t="t" r="r" b="b"/>
              <a:pathLst>
                <a:path w="298038" h="237839" extrusionOk="0">
                  <a:moveTo>
                    <a:pt x="298039" y="237839"/>
                  </a:moveTo>
                  <a:lnTo>
                    <a:pt x="0" y="65342"/>
                  </a:lnTo>
                  <a:lnTo>
                    <a:pt x="0" y="0"/>
                  </a:lnTo>
                  <a:lnTo>
                    <a:pt x="298039" y="172498"/>
                  </a:lnTo>
                  <a:lnTo>
                    <a:pt x="298039" y="2378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4068;p38">
              <a:extLst>
                <a:ext uri="{FF2B5EF4-FFF2-40B4-BE49-F238E27FC236}">
                  <a16:creationId xmlns:a16="http://schemas.microsoft.com/office/drawing/2014/main" id="{72230CA8-5097-4BEF-BCA4-85B342DB4FDB}"/>
                </a:ext>
              </a:extLst>
            </p:cNvPr>
            <p:cNvSpPr/>
            <p:nvPr/>
          </p:nvSpPr>
          <p:spPr>
            <a:xfrm>
              <a:off x="7429500" y="1247174"/>
              <a:ext cx="148629" cy="207773"/>
            </a:xfrm>
            <a:custGeom>
              <a:avLst/>
              <a:gdLst/>
              <a:ahLst/>
              <a:cxnLst/>
              <a:rect l="l" t="t" r="r" b="b"/>
              <a:pathLst>
                <a:path w="204046" h="276142" extrusionOk="0">
                  <a:moveTo>
                    <a:pt x="665" y="41256"/>
                  </a:moveTo>
                  <a:cubicBezTo>
                    <a:pt x="38205" y="-7321"/>
                    <a:pt x="105207" y="-15132"/>
                    <a:pt x="182188" y="29255"/>
                  </a:cubicBezTo>
                  <a:cubicBezTo>
                    <a:pt x="189601" y="33541"/>
                    <a:pt x="196918" y="38208"/>
                    <a:pt x="204046" y="43161"/>
                  </a:cubicBezTo>
                  <a:lnTo>
                    <a:pt x="182663" y="276143"/>
                  </a:lnTo>
                  <a:lnTo>
                    <a:pt x="0" y="42209"/>
                  </a:lnTo>
                  <a:close/>
                </a:path>
              </a:pathLst>
            </a:custGeom>
            <a:solidFill>
              <a:srgbClr val="4399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4069;p38">
              <a:extLst>
                <a:ext uri="{FF2B5EF4-FFF2-40B4-BE49-F238E27FC236}">
                  <a16:creationId xmlns:a16="http://schemas.microsoft.com/office/drawing/2014/main" id="{DF25CFED-24EE-447C-8755-56E993EAC82E}"/>
                </a:ext>
              </a:extLst>
            </p:cNvPr>
            <p:cNvSpPr/>
            <p:nvPr/>
          </p:nvSpPr>
          <p:spPr>
            <a:xfrm>
              <a:off x="7562068" y="1279649"/>
              <a:ext cx="145375" cy="196154"/>
            </a:xfrm>
            <a:custGeom>
              <a:avLst/>
              <a:gdLst/>
              <a:ahLst/>
              <a:cxnLst/>
              <a:rect l="l" t="t" r="r" b="b"/>
              <a:pathLst>
                <a:path w="199579" h="260699" extrusionOk="0">
                  <a:moveTo>
                    <a:pt x="199580" y="260699"/>
                  </a:moveTo>
                  <a:lnTo>
                    <a:pt x="0" y="232981"/>
                  </a:lnTo>
                  <a:lnTo>
                    <a:pt x="21859" y="0"/>
                  </a:lnTo>
                  <a:cubicBezTo>
                    <a:pt x="103591" y="56864"/>
                    <a:pt x="171733" y="158972"/>
                    <a:pt x="199580" y="260699"/>
                  </a:cubicBez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4070;p38">
              <a:extLst>
                <a:ext uri="{FF2B5EF4-FFF2-40B4-BE49-F238E27FC236}">
                  <a16:creationId xmlns:a16="http://schemas.microsoft.com/office/drawing/2014/main" id="{252F62AB-4ED9-4796-90A8-7D062A1A2D2D}"/>
                </a:ext>
              </a:extLst>
            </p:cNvPr>
            <p:cNvSpPr/>
            <p:nvPr/>
          </p:nvSpPr>
          <p:spPr>
            <a:xfrm>
              <a:off x="7562552" y="1454947"/>
              <a:ext cx="155066" cy="207811"/>
            </a:xfrm>
            <a:custGeom>
              <a:avLst/>
              <a:gdLst/>
              <a:ahLst/>
              <a:cxnLst/>
              <a:rect l="l" t="t" r="r" b="b"/>
              <a:pathLst>
                <a:path w="212884" h="276193" extrusionOk="0">
                  <a:moveTo>
                    <a:pt x="212885" y="123444"/>
                  </a:moveTo>
                  <a:cubicBezTo>
                    <a:pt x="212885" y="228219"/>
                    <a:pt x="155862" y="285369"/>
                    <a:pt x="76315" y="274987"/>
                  </a:cubicBezTo>
                  <a:lnTo>
                    <a:pt x="0" y="0"/>
                  </a:lnTo>
                  <a:lnTo>
                    <a:pt x="199580" y="27718"/>
                  </a:lnTo>
                  <a:cubicBezTo>
                    <a:pt x="208332" y="58874"/>
                    <a:pt x="212809" y="91078"/>
                    <a:pt x="212885" y="123444"/>
                  </a:cubicBezTo>
                  <a:close/>
                </a:path>
              </a:pathLst>
            </a:custGeom>
            <a:solidFill>
              <a:srgbClr val="FF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4071;p38">
              <a:extLst>
                <a:ext uri="{FF2B5EF4-FFF2-40B4-BE49-F238E27FC236}">
                  <a16:creationId xmlns:a16="http://schemas.microsoft.com/office/drawing/2014/main" id="{5CFC3B6E-9F97-48AE-914D-2AB5CE464DB5}"/>
                </a:ext>
              </a:extLst>
            </p:cNvPr>
            <p:cNvSpPr/>
            <p:nvPr/>
          </p:nvSpPr>
          <p:spPr>
            <a:xfrm>
              <a:off x="7406794" y="1278216"/>
              <a:ext cx="211278" cy="383564"/>
            </a:xfrm>
            <a:custGeom>
              <a:avLst/>
              <a:gdLst/>
              <a:ahLst/>
              <a:cxnLst/>
              <a:rect l="l" t="t" r="r" b="b"/>
              <a:pathLst>
                <a:path w="290055" h="509778" extrusionOk="0">
                  <a:moveTo>
                    <a:pt x="31172" y="952"/>
                  </a:moveTo>
                  <a:cubicBezTo>
                    <a:pt x="11405" y="26956"/>
                    <a:pt x="0" y="64389"/>
                    <a:pt x="0" y="111442"/>
                  </a:cubicBezTo>
                  <a:cubicBezTo>
                    <a:pt x="0" y="247840"/>
                    <a:pt x="95513" y="413575"/>
                    <a:pt x="213360" y="481775"/>
                  </a:cubicBezTo>
                  <a:cubicBezTo>
                    <a:pt x="236863" y="496024"/>
                    <a:pt x="262913" y="505539"/>
                    <a:pt x="290055" y="509778"/>
                  </a:cubicBezTo>
                  <a:lnTo>
                    <a:pt x="213835" y="234886"/>
                  </a:lnTo>
                  <a:lnTo>
                    <a:pt x="32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4072;p38">
              <a:extLst>
                <a:ext uri="{FF2B5EF4-FFF2-40B4-BE49-F238E27FC236}">
                  <a16:creationId xmlns:a16="http://schemas.microsoft.com/office/drawing/2014/main" id="{5B35E27B-D21C-481C-8EFD-4FFB0C682693}"/>
                </a:ext>
              </a:extLst>
            </p:cNvPr>
            <p:cNvSpPr/>
            <p:nvPr/>
          </p:nvSpPr>
          <p:spPr>
            <a:xfrm>
              <a:off x="7858980" y="1504018"/>
              <a:ext cx="148836" cy="207786"/>
            </a:xfrm>
            <a:custGeom>
              <a:avLst/>
              <a:gdLst/>
              <a:ahLst/>
              <a:cxnLst/>
              <a:rect l="l" t="t" r="r" b="b"/>
              <a:pathLst>
                <a:path w="204331" h="276159" extrusionOk="0">
                  <a:moveTo>
                    <a:pt x="950" y="41272"/>
                  </a:moveTo>
                  <a:cubicBezTo>
                    <a:pt x="38490" y="-7305"/>
                    <a:pt x="105492" y="-15116"/>
                    <a:pt x="182473" y="29176"/>
                  </a:cubicBezTo>
                  <a:cubicBezTo>
                    <a:pt x="189885" y="33462"/>
                    <a:pt x="197108" y="38129"/>
                    <a:pt x="204331" y="43178"/>
                  </a:cubicBezTo>
                  <a:lnTo>
                    <a:pt x="182283" y="276159"/>
                  </a:lnTo>
                  <a:lnTo>
                    <a:pt x="0" y="42130"/>
                  </a:lnTo>
                  <a:close/>
                </a:path>
              </a:pathLst>
            </a:custGeom>
            <a:solidFill>
              <a:srgbClr val="5435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4073;p38">
              <a:extLst>
                <a:ext uri="{FF2B5EF4-FFF2-40B4-BE49-F238E27FC236}">
                  <a16:creationId xmlns:a16="http://schemas.microsoft.com/office/drawing/2014/main" id="{EBE52E15-98B5-4221-B8BB-CFC967AB14C2}"/>
                </a:ext>
              </a:extLst>
            </p:cNvPr>
            <p:cNvSpPr/>
            <p:nvPr/>
          </p:nvSpPr>
          <p:spPr>
            <a:xfrm>
              <a:off x="7991755" y="1536505"/>
              <a:ext cx="145375" cy="196081"/>
            </a:xfrm>
            <a:custGeom>
              <a:avLst/>
              <a:gdLst/>
              <a:ahLst/>
              <a:cxnLst/>
              <a:rect l="l" t="t" r="r" b="b"/>
              <a:pathLst>
                <a:path w="199579" h="260603" extrusionOk="0">
                  <a:moveTo>
                    <a:pt x="199580" y="260604"/>
                  </a:moveTo>
                  <a:lnTo>
                    <a:pt x="0" y="232981"/>
                  </a:lnTo>
                  <a:lnTo>
                    <a:pt x="21859" y="0"/>
                  </a:lnTo>
                  <a:cubicBezTo>
                    <a:pt x="103591" y="56769"/>
                    <a:pt x="171638" y="158877"/>
                    <a:pt x="199580" y="260604"/>
                  </a:cubicBezTo>
                  <a:close/>
                </a:path>
              </a:pathLst>
            </a:custGeom>
            <a:solidFill>
              <a:srgbClr val="1B96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4074;p38">
              <a:extLst>
                <a:ext uri="{FF2B5EF4-FFF2-40B4-BE49-F238E27FC236}">
                  <a16:creationId xmlns:a16="http://schemas.microsoft.com/office/drawing/2014/main" id="{07D887AD-C7C3-446A-9882-7A0BF456ED12}"/>
                </a:ext>
              </a:extLst>
            </p:cNvPr>
            <p:cNvSpPr/>
            <p:nvPr/>
          </p:nvSpPr>
          <p:spPr>
            <a:xfrm>
              <a:off x="7991755" y="1711804"/>
              <a:ext cx="155551" cy="207755"/>
            </a:xfrm>
            <a:custGeom>
              <a:avLst/>
              <a:gdLst/>
              <a:ahLst/>
              <a:cxnLst/>
              <a:rect l="l" t="t" r="r" b="b"/>
              <a:pathLst>
                <a:path w="213550" h="276118" extrusionOk="0">
                  <a:moveTo>
                    <a:pt x="213550" y="123444"/>
                  </a:moveTo>
                  <a:cubicBezTo>
                    <a:pt x="213550" y="228219"/>
                    <a:pt x="156527" y="285369"/>
                    <a:pt x="76981" y="274892"/>
                  </a:cubicBezTo>
                  <a:lnTo>
                    <a:pt x="0" y="0"/>
                  </a:lnTo>
                  <a:lnTo>
                    <a:pt x="199580" y="27622"/>
                  </a:lnTo>
                  <a:cubicBezTo>
                    <a:pt x="208504" y="58788"/>
                    <a:pt x="213208" y="91021"/>
                    <a:pt x="213550" y="123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4075;p38">
              <a:extLst>
                <a:ext uri="{FF2B5EF4-FFF2-40B4-BE49-F238E27FC236}">
                  <a16:creationId xmlns:a16="http://schemas.microsoft.com/office/drawing/2014/main" id="{AF4E73F8-5264-4859-B341-490450C24D52}"/>
                </a:ext>
              </a:extLst>
            </p:cNvPr>
            <p:cNvSpPr/>
            <p:nvPr/>
          </p:nvSpPr>
          <p:spPr>
            <a:xfrm>
              <a:off x="7836481" y="1535072"/>
              <a:ext cx="211278" cy="383492"/>
            </a:xfrm>
            <a:custGeom>
              <a:avLst/>
              <a:gdLst/>
              <a:ahLst/>
              <a:cxnLst/>
              <a:rect l="l" t="t" r="r" b="b"/>
              <a:pathLst>
                <a:path w="290055" h="509682" extrusionOk="0">
                  <a:moveTo>
                    <a:pt x="31077" y="857"/>
                  </a:moveTo>
                  <a:cubicBezTo>
                    <a:pt x="11404" y="26956"/>
                    <a:pt x="0" y="64294"/>
                    <a:pt x="0" y="111347"/>
                  </a:cubicBezTo>
                  <a:cubicBezTo>
                    <a:pt x="0" y="247745"/>
                    <a:pt x="95513" y="413575"/>
                    <a:pt x="213360" y="481775"/>
                  </a:cubicBezTo>
                  <a:cubicBezTo>
                    <a:pt x="236844" y="496033"/>
                    <a:pt x="262913" y="505520"/>
                    <a:pt x="290055" y="509683"/>
                  </a:cubicBezTo>
                  <a:lnTo>
                    <a:pt x="213170" y="234887"/>
                  </a:lnTo>
                  <a:lnTo>
                    <a:pt x="31647" y="0"/>
                  </a:ln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4076;p38">
              <a:extLst>
                <a:ext uri="{FF2B5EF4-FFF2-40B4-BE49-F238E27FC236}">
                  <a16:creationId xmlns:a16="http://schemas.microsoft.com/office/drawing/2014/main" id="{4E97A27C-79EB-47D7-B924-6D9715C7F29C}"/>
                </a:ext>
              </a:extLst>
            </p:cNvPr>
            <p:cNvSpPr/>
            <p:nvPr/>
          </p:nvSpPr>
          <p:spPr>
            <a:xfrm>
              <a:off x="7429500" y="1970239"/>
              <a:ext cx="707631" cy="270334"/>
            </a:xfrm>
            <a:custGeom>
              <a:avLst/>
              <a:gdLst/>
              <a:ahLst/>
              <a:cxnLst/>
              <a:rect l="l" t="t" r="r" b="b"/>
              <a:pathLst>
                <a:path w="971477" h="359289" extrusionOk="0">
                  <a:moveTo>
                    <a:pt x="0" y="102961"/>
                  </a:moveTo>
                  <a:cubicBezTo>
                    <a:pt x="0" y="102961"/>
                    <a:pt x="144553" y="-173264"/>
                    <a:pt x="511684" y="179161"/>
                  </a:cubicBezTo>
                  <a:cubicBezTo>
                    <a:pt x="878815" y="531586"/>
                    <a:pt x="971477" y="258218"/>
                    <a:pt x="971477" y="258218"/>
                  </a:cubicBezTo>
                </a:path>
              </a:pathLst>
            </a:custGeom>
            <a:noFill/>
            <a:ln w="13475" cap="flat" cmpd="sng">
              <a:solidFill>
                <a:srgbClr val="D6D8E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4077;p38">
              <a:extLst>
                <a:ext uri="{FF2B5EF4-FFF2-40B4-BE49-F238E27FC236}">
                  <a16:creationId xmlns:a16="http://schemas.microsoft.com/office/drawing/2014/main" id="{14307888-433A-437A-8624-BA9B81BBBD78}"/>
                </a:ext>
              </a:extLst>
            </p:cNvPr>
            <p:cNvSpPr/>
            <p:nvPr/>
          </p:nvSpPr>
          <p:spPr>
            <a:xfrm rot="19798236">
              <a:off x="7638820" y="1960630"/>
              <a:ext cx="36380" cy="65159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7"/>
                    <a:pt x="24995" y="86677"/>
                  </a:cubicBezTo>
                  <a:cubicBezTo>
                    <a:pt x="11191" y="86677"/>
                    <a:pt x="0" y="67274"/>
                    <a:pt x="0" y="43339"/>
                  </a:cubicBezTo>
                  <a:cubicBezTo>
                    <a:pt x="0" y="19403"/>
                    <a:pt x="11191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4078;p38">
              <a:extLst>
                <a:ext uri="{FF2B5EF4-FFF2-40B4-BE49-F238E27FC236}">
                  <a16:creationId xmlns:a16="http://schemas.microsoft.com/office/drawing/2014/main" id="{D0CD8EDD-A1B4-494C-B286-DD5B5F0AB26D}"/>
                </a:ext>
              </a:extLst>
            </p:cNvPr>
            <p:cNvSpPr/>
            <p:nvPr/>
          </p:nvSpPr>
          <p:spPr>
            <a:xfrm rot="19798236">
              <a:off x="7449730" y="1960248"/>
              <a:ext cx="36380" cy="65159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7"/>
                    <a:pt x="24995" y="86677"/>
                  </a:cubicBezTo>
                  <a:cubicBezTo>
                    <a:pt x="11190" y="86677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4079;p38">
              <a:extLst>
                <a:ext uri="{FF2B5EF4-FFF2-40B4-BE49-F238E27FC236}">
                  <a16:creationId xmlns:a16="http://schemas.microsoft.com/office/drawing/2014/main" id="{E38DC465-93D2-409C-946C-D40D7200B5DF}"/>
                </a:ext>
              </a:extLst>
            </p:cNvPr>
            <p:cNvSpPr/>
            <p:nvPr/>
          </p:nvSpPr>
          <p:spPr>
            <a:xfrm rot="19809977">
              <a:off x="7851083" y="2124809"/>
              <a:ext cx="36540" cy="65444"/>
            </a:xfrm>
            <a:custGeom>
              <a:avLst/>
              <a:gdLst/>
              <a:ahLst/>
              <a:cxnLst/>
              <a:rect l="l" t="t" r="r" b="b"/>
              <a:pathLst>
                <a:path w="50162" h="86976" extrusionOk="0">
                  <a:moveTo>
                    <a:pt x="50164" y="43489"/>
                  </a:moveTo>
                  <a:cubicBezTo>
                    <a:pt x="50164" y="67507"/>
                    <a:pt x="38934" y="86977"/>
                    <a:pt x="25082" y="86977"/>
                  </a:cubicBezTo>
                  <a:cubicBezTo>
                    <a:pt x="11231" y="86977"/>
                    <a:pt x="1" y="67507"/>
                    <a:pt x="1" y="43489"/>
                  </a:cubicBezTo>
                  <a:cubicBezTo>
                    <a:pt x="1" y="19471"/>
                    <a:pt x="11231" y="1"/>
                    <a:pt x="25082" y="1"/>
                  </a:cubicBezTo>
                  <a:cubicBezTo>
                    <a:pt x="38934" y="1"/>
                    <a:pt x="50164" y="19471"/>
                    <a:pt x="50164" y="4348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4080;p38">
              <a:extLst>
                <a:ext uri="{FF2B5EF4-FFF2-40B4-BE49-F238E27FC236}">
                  <a16:creationId xmlns:a16="http://schemas.microsoft.com/office/drawing/2014/main" id="{817B2A22-FC88-4D85-9F94-5ADF95ECF7A9}"/>
                </a:ext>
              </a:extLst>
            </p:cNvPr>
            <p:cNvSpPr/>
            <p:nvPr/>
          </p:nvSpPr>
          <p:spPr>
            <a:xfrm rot="19798236">
              <a:off x="8068596" y="2190803"/>
              <a:ext cx="36380" cy="65159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4081;p38">
              <a:extLst>
                <a:ext uri="{FF2B5EF4-FFF2-40B4-BE49-F238E27FC236}">
                  <a16:creationId xmlns:a16="http://schemas.microsoft.com/office/drawing/2014/main" id="{B81EEADE-71E7-465B-B492-88ABA254D792}"/>
                </a:ext>
              </a:extLst>
            </p:cNvPr>
            <p:cNvSpPr/>
            <p:nvPr/>
          </p:nvSpPr>
          <p:spPr>
            <a:xfrm>
              <a:off x="6876590" y="1575134"/>
              <a:ext cx="42228" cy="176947"/>
            </a:xfrm>
            <a:custGeom>
              <a:avLst/>
              <a:gdLst/>
              <a:ahLst/>
              <a:cxnLst/>
              <a:rect l="l" t="t" r="r" b="b"/>
              <a:pathLst>
                <a:path w="57973" h="235172" extrusionOk="0">
                  <a:moveTo>
                    <a:pt x="57973" y="235172"/>
                  </a:moveTo>
                  <a:lnTo>
                    <a:pt x="0" y="201549"/>
                  </a:lnTo>
                  <a:lnTo>
                    <a:pt x="0" y="0"/>
                  </a:lnTo>
                  <a:lnTo>
                    <a:pt x="57973" y="33623"/>
                  </a:lnTo>
                  <a:lnTo>
                    <a:pt x="57973" y="235172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4082;p38">
              <a:extLst>
                <a:ext uri="{FF2B5EF4-FFF2-40B4-BE49-F238E27FC236}">
                  <a16:creationId xmlns:a16="http://schemas.microsoft.com/office/drawing/2014/main" id="{3F8DD4E2-F345-4857-A1D1-874BDA487AE5}"/>
                </a:ext>
              </a:extLst>
            </p:cNvPr>
            <p:cNvSpPr/>
            <p:nvPr/>
          </p:nvSpPr>
          <p:spPr>
            <a:xfrm>
              <a:off x="6993513" y="1591761"/>
              <a:ext cx="42297" cy="230195"/>
            </a:xfrm>
            <a:custGeom>
              <a:avLst/>
              <a:gdLst/>
              <a:ahLst/>
              <a:cxnLst/>
              <a:rect l="l" t="t" r="r" b="b"/>
              <a:pathLst>
                <a:path w="58068" h="305942" extrusionOk="0">
                  <a:moveTo>
                    <a:pt x="58068" y="305943"/>
                  </a:moveTo>
                  <a:lnTo>
                    <a:pt x="0" y="272320"/>
                  </a:lnTo>
                  <a:lnTo>
                    <a:pt x="0" y="0"/>
                  </a:lnTo>
                  <a:lnTo>
                    <a:pt x="58068" y="33623"/>
                  </a:lnTo>
                  <a:lnTo>
                    <a:pt x="58068" y="305943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4083;p38">
              <a:extLst>
                <a:ext uri="{FF2B5EF4-FFF2-40B4-BE49-F238E27FC236}">
                  <a16:creationId xmlns:a16="http://schemas.microsoft.com/office/drawing/2014/main" id="{34BAA683-BEE2-40E0-812B-D79011A4CCC4}"/>
                </a:ext>
              </a:extLst>
            </p:cNvPr>
            <p:cNvSpPr/>
            <p:nvPr/>
          </p:nvSpPr>
          <p:spPr>
            <a:xfrm>
              <a:off x="7110436" y="1572912"/>
              <a:ext cx="42296" cy="318920"/>
            </a:xfrm>
            <a:custGeom>
              <a:avLst/>
              <a:gdLst/>
              <a:ahLst/>
              <a:cxnLst/>
              <a:rect l="l" t="t" r="r" b="b"/>
              <a:pathLst>
                <a:path w="58067" h="423862" extrusionOk="0">
                  <a:moveTo>
                    <a:pt x="58068" y="423863"/>
                  </a:moveTo>
                  <a:lnTo>
                    <a:pt x="0" y="390335"/>
                  </a:lnTo>
                  <a:lnTo>
                    <a:pt x="0" y="0"/>
                  </a:lnTo>
                  <a:lnTo>
                    <a:pt x="58068" y="33528"/>
                  </a:lnTo>
                  <a:lnTo>
                    <a:pt x="58068" y="423863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4084;p38">
              <a:extLst>
                <a:ext uri="{FF2B5EF4-FFF2-40B4-BE49-F238E27FC236}">
                  <a16:creationId xmlns:a16="http://schemas.microsoft.com/office/drawing/2014/main" id="{92B84321-156E-4C23-8AE9-505A804B384D}"/>
                </a:ext>
              </a:extLst>
            </p:cNvPr>
            <p:cNvSpPr/>
            <p:nvPr/>
          </p:nvSpPr>
          <p:spPr>
            <a:xfrm>
              <a:off x="7227359" y="1571766"/>
              <a:ext cx="42297" cy="389942"/>
            </a:xfrm>
            <a:custGeom>
              <a:avLst/>
              <a:gdLst/>
              <a:ahLst/>
              <a:cxnLst/>
              <a:rect l="l" t="t" r="r" b="b"/>
              <a:pathLst>
                <a:path w="58068" h="518255" extrusionOk="0">
                  <a:moveTo>
                    <a:pt x="58068" y="518255"/>
                  </a:moveTo>
                  <a:lnTo>
                    <a:pt x="0" y="484727"/>
                  </a:lnTo>
                  <a:lnTo>
                    <a:pt x="0" y="0"/>
                  </a:lnTo>
                  <a:lnTo>
                    <a:pt x="58068" y="33528"/>
                  </a:lnTo>
                  <a:lnTo>
                    <a:pt x="58068" y="518255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4085;p38">
              <a:extLst>
                <a:ext uri="{FF2B5EF4-FFF2-40B4-BE49-F238E27FC236}">
                  <a16:creationId xmlns:a16="http://schemas.microsoft.com/office/drawing/2014/main" id="{95110173-69CE-4007-8920-002D9F452F3F}"/>
                </a:ext>
              </a:extLst>
            </p:cNvPr>
            <p:cNvSpPr/>
            <p:nvPr/>
          </p:nvSpPr>
          <p:spPr>
            <a:xfrm>
              <a:off x="7595227" y="3315219"/>
              <a:ext cx="72203" cy="114022"/>
            </a:xfrm>
            <a:custGeom>
              <a:avLst/>
              <a:gdLst/>
              <a:ahLst/>
              <a:cxnLst/>
              <a:rect l="l" t="t" r="r" b="b"/>
              <a:pathLst>
                <a:path w="99124" h="151542" extrusionOk="0">
                  <a:moveTo>
                    <a:pt x="16347" y="151543"/>
                  </a:moveTo>
                  <a:lnTo>
                    <a:pt x="99124" y="104204"/>
                  </a:lnTo>
                  <a:lnTo>
                    <a:pt x="0" y="0"/>
                  </a:lnTo>
                  <a:lnTo>
                    <a:pt x="16347" y="151543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4086;p38">
              <a:extLst>
                <a:ext uri="{FF2B5EF4-FFF2-40B4-BE49-F238E27FC236}">
                  <a16:creationId xmlns:a16="http://schemas.microsoft.com/office/drawing/2014/main" id="{B70E6F31-A3CE-438A-8E07-CD81F0A5A1FC}"/>
                </a:ext>
              </a:extLst>
            </p:cNvPr>
            <p:cNvSpPr/>
            <p:nvPr/>
          </p:nvSpPr>
          <p:spPr>
            <a:xfrm>
              <a:off x="7110851" y="3028334"/>
              <a:ext cx="50465" cy="102771"/>
            </a:xfrm>
            <a:custGeom>
              <a:avLst/>
              <a:gdLst/>
              <a:ahLst/>
              <a:cxnLst/>
              <a:rect l="l" t="t" r="r" b="b"/>
              <a:pathLst>
                <a:path w="69282" h="136588" extrusionOk="0">
                  <a:moveTo>
                    <a:pt x="0" y="136588"/>
                  </a:moveTo>
                  <a:lnTo>
                    <a:pt x="69283" y="98298"/>
                  </a:lnTo>
                  <a:lnTo>
                    <a:pt x="42672" y="0"/>
                  </a:lnTo>
                  <a:lnTo>
                    <a:pt x="0" y="136588"/>
                  </a:lnTo>
                  <a:close/>
                </a:path>
              </a:pathLst>
            </a:custGeom>
            <a:solidFill>
              <a:srgbClr val="9EA2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4226;p38">
              <a:extLst>
                <a:ext uri="{FF2B5EF4-FFF2-40B4-BE49-F238E27FC236}">
                  <a16:creationId xmlns:a16="http://schemas.microsoft.com/office/drawing/2014/main" id="{BC1A0A8E-3842-4BE3-9491-425599A569A8}"/>
                </a:ext>
              </a:extLst>
            </p:cNvPr>
            <p:cNvSpPr/>
            <p:nvPr/>
          </p:nvSpPr>
          <p:spPr>
            <a:xfrm>
              <a:off x="7793076" y="3863547"/>
              <a:ext cx="603791" cy="360917"/>
            </a:xfrm>
            <a:custGeom>
              <a:avLst/>
              <a:gdLst/>
              <a:ahLst/>
              <a:cxnLst/>
              <a:rect l="l" t="t" r="r" b="b"/>
              <a:pathLst>
                <a:path w="828920" h="479679" extrusionOk="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4227;p38">
              <a:extLst>
                <a:ext uri="{FF2B5EF4-FFF2-40B4-BE49-F238E27FC236}">
                  <a16:creationId xmlns:a16="http://schemas.microsoft.com/office/drawing/2014/main" id="{6A181F0B-430E-4884-BC6D-7BD81B9C5418}"/>
                </a:ext>
              </a:extLst>
            </p:cNvPr>
            <p:cNvSpPr/>
            <p:nvPr/>
          </p:nvSpPr>
          <p:spPr>
            <a:xfrm>
              <a:off x="7961642" y="2150032"/>
              <a:ext cx="339038" cy="513626"/>
            </a:xfrm>
            <a:custGeom>
              <a:avLst/>
              <a:gdLst/>
              <a:ahLst/>
              <a:cxnLst/>
              <a:rect l="l" t="t" r="r" b="b"/>
              <a:pathLst>
                <a:path w="465451" h="682637" extrusionOk="0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4228;p38">
              <a:extLst>
                <a:ext uri="{FF2B5EF4-FFF2-40B4-BE49-F238E27FC236}">
                  <a16:creationId xmlns:a16="http://schemas.microsoft.com/office/drawing/2014/main" id="{E09B72D7-6BC7-4B03-AE33-5FD8B9BD64CC}"/>
                </a:ext>
              </a:extLst>
            </p:cNvPr>
            <p:cNvSpPr/>
            <p:nvPr/>
          </p:nvSpPr>
          <p:spPr>
            <a:xfrm>
              <a:off x="7951166" y="2519553"/>
              <a:ext cx="63195" cy="379899"/>
            </a:xfrm>
            <a:custGeom>
              <a:avLst/>
              <a:gdLst/>
              <a:ahLst/>
              <a:cxnLst/>
              <a:rect l="l" t="t" r="r" b="b"/>
              <a:pathLst>
                <a:path w="86758" h="504907" extrusionOk="0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4229;p38">
              <a:extLst>
                <a:ext uri="{FF2B5EF4-FFF2-40B4-BE49-F238E27FC236}">
                  <a16:creationId xmlns:a16="http://schemas.microsoft.com/office/drawing/2014/main" id="{40D79702-55B3-4C0C-9C8B-9922FBDC20EC}"/>
                </a:ext>
              </a:extLst>
            </p:cNvPr>
            <p:cNvSpPr/>
            <p:nvPr/>
          </p:nvSpPr>
          <p:spPr>
            <a:xfrm>
              <a:off x="7987676" y="2145249"/>
              <a:ext cx="161499" cy="207490"/>
            </a:xfrm>
            <a:custGeom>
              <a:avLst/>
              <a:gdLst/>
              <a:ahLst/>
              <a:cxnLst/>
              <a:rect l="l" t="t" r="r" b="b"/>
              <a:pathLst>
                <a:path w="221715" h="275766" extrusionOk="0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4230;p38">
              <a:extLst>
                <a:ext uri="{FF2B5EF4-FFF2-40B4-BE49-F238E27FC236}">
                  <a16:creationId xmlns:a16="http://schemas.microsoft.com/office/drawing/2014/main" id="{C5A29732-DBD1-4771-B745-FE8680EC38C1}"/>
                </a:ext>
              </a:extLst>
            </p:cNvPr>
            <p:cNvSpPr/>
            <p:nvPr/>
          </p:nvSpPr>
          <p:spPr>
            <a:xfrm>
              <a:off x="8018896" y="2370570"/>
              <a:ext cx="200278" cy="232005"/>
            </a:xfrm>
            <a:custGeom>
              <a:avLst/>
              <a:gdLst/>
              <a:ahLst/>
              <a:cxnLst/>
              <a:rect l="l" t="t" r="r" b="b"/>
              <a:pathLst>
                <a:path w="274953" h="308347" extrusionOk="0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4231;p38">
              <a:extLst>
                <a:ext uri="{FF2B5EF4-FFF2-40B4-BE49-F238E27FC236}">
                  <a16:creationId xmlns:a16="http://schemas.microsoft.com/office/drawing/2014/main" id="{017C8CE5-F153-470A-9C84-59253096F50A}"/>
                </a:ext>
              </a:extLst>
            </p:cNvPr>
            <p:cNvSpPr/>
            <p:nvPr/>
          </p:nvSpPr>
          <p:spPr>
            <a:xfrm>
              <a:off x="7960959" y="2446310"/>
              <a:ext cx="291697" cy="347473"/>
            </a:xfrm>
            <a:custGeom>
              <a:avLst/>
              <a:gdLst/>
              <a:ahLst/>
              <a:cxnLst/>
              <a:rect l="l" t="t" r="r" b="b"/>
              <a:pathLst>
                <a:path w="400459" h="461811" extrusionOk="0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4232;p38">
              <a:extLst>
                <a:ext uri="{FF2B5EF4-FFF2-40B4-BE49-F238E27FC236}">
                  <a16:creationId xmlns:a16="http://schemas.microsoft.com/office/drawing/2014/main" id="{81677A54-5C60-48F0-A4C8-68E10294B93C}"/>
                </a:ext>
              </a:extLst>
            </p:cNvPr>
            <p:cNvSpPr/>
            <p:nvPr/>
          </p:nvSpPr>
          <p:spPr>
            <a:xfrm>
              <a:off x="8012756" y="2161893"/>
              <a:ext cx="214746" cy="274110"/>
            </a:xfrm>
            <a:custGeom>
              <a:avLst/>
              <a:gdLst/>
              <a:ahLst/>
              <a:cxnLst/>
              <a:rect l="l" t="t" r="r" b="b"/>
              <a:pathLst>
                <a:path w="294816" h="364308" extrusionOk="0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4233;p38">
              <a:extLst>
                <a:ext uri="{FF2B5EF4-FFF2-40B4-BE49-F238E27FC236}">
                  <a16:creationId xmlns:a16="http://schemas.microsoft.com/office/drawing/2014/main" id="{FEBB1271-7FED-4BD8-B0FD-3B0E5ADD2A00}"/>
                </a:ext>
              </a:extLst>
            </p:cNvPr>
            <p:cNvSpPr/>
            <p:nvPr/>
          </p:nvSpPr>
          <p:spPr>
            <a:xfrm>
              <a:off x="8021107" y="2160760"/>
              <a:ext cx="216035" cy="209811"/>
            </a:xfrm>
            <a:custGeom>
              <a:avLst/>
              <a:gdLst/>
              <a:ahLst/>
              <a:cxnLst/>
              <a:rect l="l" t="t" r="r" b="b"/>
              <a:pathLst>
                <a:path w="296585" h="278850" extrusionOk="0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4234;p38">
              <a:extLst>
                <a:ext uri="{FF2B5EF4-FFF2-40B4-BE49-F238E27FC236}">
                  <a16:creationId xmlns:a16="http://schemas.microsoft.com/office/drawing/2014/main" id="{90319489-1937-4B82-8631-067039CEF0FF}"/>
                </a:ext>
              </a:extLst>
            </p:cNvPr>
            <p:cNvSpPr/>
            <p:nvPr/>
          </p:nvSpPr>
          <p:spPr>
            <a:xfrm>
              <a:off x="8056896" y="3976993"/>
              <a:ext cx="169655" cy="134046"/>
            </a:xfrm>
            <a:custGeom>
              <a:avLst/>
              <a:gdLst/>
              <a:ahLst/>
              <a:cxnLst/>
              <a:rect l="l" t="t" r="r" b="b"/>
              <a:pathLst>
                <a:path w="232912" h="178155" extrusionOk="0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4235;p38">
              <a:extLst>
                <a:ext uri="{FF2B5EF4-FFF2-40B4-BE49-F238E27FC236}">
                  <a16:creationId xmlns:a16="http://schemas.microsoft.com/office/drawing/2014/main" id="{266BA733-194E-4A79-A232-764A1D8DD238}"/>
                </a:ext>
              </a:extLst>
            </p:cNvPr>
            <p:cNvSpPr/>
            <p:nvPr/>
          </p:nvSpPr>
          <p:spPr>
            <a:xfrm>
              <a:off x="8057590" y="4019782"/>
              <a:ext cx="168921" cy="91213"/>
            </a:xfrm>
            <a:custGeom>
              <a:avLst/>
              <a:gdLst/>
              <a:ahLst/>
              <a:cxnLst/>
              <a:rect l="l" t="t" r="r" b="b"/>
              <a:pathLst>
                <a:path w="231905" h="121227" extrusionOk="0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4236;p38">
              <a:extLst>
                <a:ext uri="{FF2B5EF4-FFF2-40B4-BE49-F238E27FC236}">
                  <a16:creationId xmlns:a16="http://schemas.microsoft.com/office/drawing/2014/main" id="{C575EF85-0CD9-45A6-9194-4F3867E91012}"/>
                </a:ext>
              </a:extLst>
            </p:cNvPr>
            <p:cNvSpPr/>
            <p:nvPr/>
          </p:nvSpPr>
          <p:spPr>
            <a:xfrm>
              <a:off x="7928375" y="3947466"/>
              <a:ext cx="155646" cy="124576"/>
            </a:xfrm>
            <a:custGeom>
              <a:avLst/>
              <a:gdLst/>
              <a:ahLst/>
              <a:cxnLst/>
              <a:rect l="l" t="t" r="r" b="b"/>
              <a:pathLst>
                <a:path w="213680" h="165568" extrusionOk="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4237;p38">
              <a:extLst>
                <a:ext uri="{FF2B5EF4-FFF2-40B4-BE49-F238E27FC236}">
                  <a16:creationId xmlns:a16="http://schemas.microsoft.com/office/drawing/2014/main" id="{1BF1E79E-829B-4388-BF46-572DD5E03EE4}"/>
                </a:ext>
              </a:extLst>
            </p:cNvPr>
            <p:cNvSpPr/>
            <p:nvPr/>
          </p:nvSpPr>
          <p:spPr>
            <a:xfrm>
              <a:off x="7928898" y="3988462"/>
              <a:ext cx="154972" cy="83626"/>
            </a:xfrm>
            <a:custGeom>
              <a:avLst/>
              <a:gdLst/>
              <a:ahLst/>
              <a:cxnLst/>
              <a:rect l="l" t="t" r="r" b="b"/>
              <a:pathLst>
                <a:path w="212755" h="111143" extrusionOk="0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4238;p38">
              <a:extLst>
                <a:ext uri="{FF2B5EF4-FFF2-40B4-BE49-F238E27FC236}">
                  <a16:creationId xmlns:a16="http://schemas.microsoft.com/office/drawing/2014/main" id="{1C71179D-0BBA-4A00-9B02-03AD0AB663DE}"/>
                </a:ext>
              </a:extLst>
            </p:cNvPr>
            <p:cNvSpPr/>
            <p:nvPr/>
          </p:nvSpPr>
          <p:spPr>
            <a:xfrm>
              <a:off x="7953521" y="2789467"/>
              <a:ext cx="332029" cy="1200267"/>
            </a:xfrm>
            <a:custGeom>
              <a:avLst/>
              <a:gdLst/>
              <a:ahLst/>
              <a:cxnLst/>
              <a:rect l="l" t="t" r="r" b="b"/>
              <a:pathLst>
                <a:path w="455829" h="1595222" extrusionOk="0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4239;p38">
              <a:extLst>
                <a:ext uri="{FF2B5EF4-FFF2-40B4-BE49-F238E27FC236}">
                  <a16:creationId xmlns:a16="http://schemas.microsoft.com/office/drawing/2014/main" id="{73647E8E-D102-4D1E-AE68-964CD4D7DBA7}"/>
                </a:ext>
              </a:extLst>
            </p:cNvPr>
            <p:cNvSpPr/>
            <p:nvPr/>
          </p:nvSpPr>
          <p:spPr>
            <a:xfrm>
              <a:off x="7939470" y="2765458"/>
              <a:ext cx="353422" cy="798295"/>
            </a:xfrm>
            <a:custGeom>
              <a:avLst/>
              <a:gdLst/>
              <a:ahLst/>
              <a:cxnLst/>
              <a:rect l="l" t="t" r="r" b="b"/>
              <a:pathLst>
                <a:path w="485198" h="1060979" extrusionOk="0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4240;p38">
              <a:extLst>
                <a:ext uri="{FF2B5EF4-FFF2-40B4-BE49-F238E27FC236}">
                  <a16:creationId xmlns:a16="http://schemas.microsoft.com/office/drawing/2014/main" id="{FE1DCDC6-C997-49B4-ACC1-8BD23274E4AB}"/>
                </a:ext>
              </a:extLst>
            </p:cNvPr>
            <p:cNvSpPr/>
            <p:nvPr/>
          </p:nvSpPr>
          <p:spPr>
            <a:xfrm>
              <a:off x="7753815" y="2526648"/>
              <a:ext cx="509112" cy="458757"/>
            </a:xfrm>
            <a:custGeom>
              <a:avLst/>
              <a:gdLst/>
              <a:ahLst/>
              <a:cxnLst/>
              <a:rect l="l" t="t" r="r" b="b"/>
              <a:pathLst>
                <a:path w="698939" h="609714" extrusionOk="0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4241;p38">
              <a:extLst>
                <a:ext uri="{FF2B5EF4-FFF2-40B4-BE49-F238E27FC236}">
                  <a16:creationId xmlns:a16="http://schemas.microsoft.com/office/drawing/2014/main" id="{4366899C-8795-4CDE-8C14-5C3A9D1B1863}"/>
                </a:ext>
              </a:extLst>
            </p:cNvPr>
            <p:cNvSpPr/>
            <p:nvPr/>
          </p:nvSpPr>
          <p:spPr>
            <a:xfrm>
              <a:off x="8149037" y="2497295"/>
              <a:ext cx="122600" cy="148688"/>
            </a:xfrm>
            <a:custGeom>
              <a:avLst/>
              <a:gdLst/>
              <a:ahLst/>
              <a:cxnLst/>
              <a:rect l="l" t="t" r="r" b="b"/>
              <a:pathLst>
                <a:path w="168312" h="197615" extrusionOk="0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4242;p38">
              <a:extLst>
                <a:ext uri="{FF2B5EF4-FFF2-40B4-BE49-F238E27FC236}">
                  <a16:creationId xmlns:a16="http://schemas.microsoft.com/office/drawing/2014/main" id="{96397936-1D77-4587-A018-1FA9A503BFB7}"/>
                </a:ext>
              </a:extLst>
            </p:cNvPr>
            <p:cNvSpPr/>
            <p:nvPr/>
          </p:nvSpPr>
          <p:spPr>
            <a:xfrm>
              <a:off x="7952089" y="2446329"/>
              <a:ext cx="99063" cy="107566"/>
            </a:xfrm>
            <a:custGeom>
              <a:avLst/>
              <a:gdLst/>
              <a:ahLst/>
              <a:cxnLst/>
              <a:rect l="l" t="t" r="r" b="b"/>
              <a:pathLst>
                <a:path w="135999" h="142961" extrusionOk="0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4243;p38">
              <a:extLst>
                <a:ext uri="{FF2B5EF4-FFF2-40B4-BE49-F238E27FC236}">
                  <a16:creationId xmlns:a16="http://schemas.microsoft.com/office/drawing/2014/main" id="{1CFF3A08-5093-4C55-B3EF-3078B8AC18A9}"/>
                </a:ext>
              </a:extLst>
            </p:cNvPr>
            <p:cNvSpPr/>
            <p:nvPr/>
          </p:nvSpPr>
          <p:spPr>
            <a:xfrm>
              <a:off x="5834038" y="2556010"/>
              <a:ext cx="874740" cy="561660"/>
            </a:xfrm>
            <a:custGeom>
              <a:avLst/>
              <a:gdLst/>
              <a:ahLst/>
              <a:cxnLst/>
              <a:rect l="l" t="t" r="r" b="b"/>
              <a:pathLst>
                <a:path w="1200895" h="746478" extrusionOk="0">
                  <a:moveTo>
                    <a:pt x="1109954" y="738045"/>
                  </a:moveTo>
                  <a:lnTo>
                    <a:pt x="30323" y="113395"/>
                  </a:lnTo>
                  <a:cubicBezTo>
                    <a:pt x="1323" y="96612"/>
                    <a:pt x="-8610" y="59446"/>
                    <a:pt x="8136" y="30385"/>
                  </a:cubicBezTo>
                  <a:cubicBezTo>
                    <a:pt x="13457" y="21145"/>
                    <a:pt x="21109" y="13478"/>
                    <a:pt x="30323" y="8144"/>
                  </a:cubicBezTo>
                  <a:lnTo>
                    <a:pt x="30323" y="8144"/>
                  </a:lnTo>
                  <a:cubicBezTo>
                    <a:pt x="49084" y="-2715"/>
                    <a:pt x="72197" y="-2715"/>
                    <a:pt x="90957" y="8144"/>
                  </a:cubicBezTo>
                  <a:lnTo>
                    <a:pt x="1170588" y="633270"/>
                  </a:lnTo>
                  <a:cubicBezTo>
                    <a:pt x="1199584" y="650062"/>
                    <a:pt x="1209506" y="687229"/>
                    <a:pt x="1192750" y="716290"/>
                  </a:cubicBezTo>
                  <a:cubicBezTo>
                    <a:pt x="1186117" y="727805"/>
                    <a:pt x="1175891" y="736816"/>
                    <a:pt x="1163650" y="741950"/>
                  </a:cubicBezTo>
                  <a:lnTo>
                    <a:pt x="1163650" y="741950"/>
                  </a:lnTo>
                  <a:cubicBezTo>
                    <a:pt x="1146125" y="749151"/>
                    <a:pt x="1126253" y="747703"/>
                    <a:pt x="1109954" y="7380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4244;p38">
              <a:extLst>
                <a:ext uri="{FF2B5EF4-FFF2-40B4-BE49-F238E27FC236}">
                  <a16:creationId xmlns:a16="http://schemas.microsoft.com/office/drawing/2014/main" id="{34270BFA-3362-49BE-BD25-F093BA1DD3A8}"/>
                </a:ext>
              </a:extLst>
            </p:cNvPr>
            <p:cNvSpPr/>
            <p:nvPr/>
          </p:nvSpPr>
          <p:spPr>
            <a:xfrm>
              <a:off x="5792576" y="1534953"/>
              <a:ext cx="1020810" cy="1364033"/>
            </a:xfrm>
            <a:custGeom>
              <a:avLst/>
              <a:gdLst/>
              <a:ahLst/>
              <a:cxnLst/>
              <a:rect l="l" t="t" r="r" b="b"/>
              <a:pathLst>
                <a:path w="1401428" h="1812876" extrusionOk="0">
                  <a:moveTo>
                    <a:pt x="700714" y="1717230"/>
                  </a:moveTo>
                  <a:cubicBezTo>
                    <a:pt x="314290" y="1493678"/>
                    <a:pt x="0" y="947991"/>
                    <a:pt x="0" y="500888"/>
                  </a:cubicBezTo>
                  <a:cubicBezTo>
                    <a:pt x="0" y="53784"/>
                    <a:pt x="314290" y="-127762"/>
                    <a:pt x="700714" y="95504"/>
                  </a:cubicBezTo>
                  <a:cubicBezTo>
                    <a:pt x="1087138" y="318770"/>
                    <a:pt x="1401428" y="864647"/>
                    <a:pt x="1401428" y="1311846"/>
                  </a:cubicBezTo>
                  <a:cubicBezTo>
                    <a:pt x="1401428" y="1759045"/>
                    <a:pt x="1087043" y="1940782"/>
                    <a:pt x="700714" y="1717230"/>
                  </a:cubicBezTo>
                  <a:close/>
                  <a:moveTo>
                    <a:pt x="700714" y="240855"/>
                  </a:moveTo>
                  <a:cubicBezTo>
                    <a:pt x="383478" y="57308"/>
                    <a:pt x="125355" y="206660"/>
                    <a:pt x="125355" y="573754"/>
                  </a:cubicBezTo>
                  <a:cubicBezTo>
                    <a:pt x="125355" y="940847"/>
                    <a:pt x="383478" y="1388808"/>
                    <a:pt x="700714" y="1572355"/>
                  </a:cubicBezTo>
                  <a:cubicBezTo>
                    <a:pt x="1017951" y="1755902"/>
                    <a:pt x="1275978" y="1606645"/>
                    <a:pt x="1275978" y="1239551"/>
                  </a:cubicBezTo>
                  <a:cubicBezTo>
                    <a:pt x="1275978" y="872458"/>
                    <a:pt x="1017951" y="424116"/>
                    <a:pt x="700714" y="240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4245;p38">
              <a:extLst>
                <a:ext uri="{FF2B5EF4-FFF2-40B4-BE49-F238E27FC236}">
                  <a16:creationId xmlns:a16="http://schemas.microsoft.com/office/drawing/2014/main" id="{B1C834C8-0315-47EA-8081-70134B237199}"/>
                </a:ext>
              </a:extLst>
            </p:cNvPr>
            <p:cNvSpPr/>
            <p:nvPr/>
          </p:nvSpPr>
          <p:spPr>
            <a:xfrm>
              <a:off x="5872186" y="1557719"/>
              <a:ext cx="93525" cy="66364"/>
            </a:xfrm>
            <a:custGeom>
              <a:avLst/>
              <a:gdLst/>
              <a:ahLst/>
              <a:cxnLst/>
              <a:rect l="l" t="t" r="r" b="b"/>
              <a:pathLst>
                <a:path w="128396" h="88201" extrusionOk="0">
                  <a:moveTo>
                    <a:pt x="0" y="70295"/>
                  </a:moveTo>
                  <a:lnTo>
                    <a:pt x="128396" y="0"/>
                  </a:lnTo>
                  <a:lnTo>
                    <a:pt x="109198" y="88201"/>
                  </a:lnTo>
                  <a:lnTo>
                    <a:pt x="0" y="70295"/>
                  </a:lnTo>
                  <a:close/>
                </a:path>
              </a:pathLst>
            </a:custGeom>
            <a:solidFill>
              <a:srgbClr val="D3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4246;p38">
              <a:extLst>
                <a:ext uri="{FF2B5EF4-FFF2-40B4-BE49-F238E27FC236}">
                  <a16:creationId xmlns:a16="http://schemas.microsoft.com/office/drawing/2014/main" id="{03D7C124-DDF0-42CB-91AE-50404FAE2606}"/>
                </a:ext>
              </a:extLst>
            </p:cNvPr>
            <p:cNvSpPr/>
            <p:nvPr/>
          </p:nvSpPr>
          <p:spPr>
            <a:xfrm>
              <a:off x="6576909" y="2840852"/>
              <a:ext cx="102247" cy="71810"/>
            </a:xfrm>
            <a:custGeom>
              <a:avLst/>
              <a:gdLst/>
              <a:ahLst/>
              <a:cxnLst/>
              <a:rect l="l" t="t" r="r" b="b"/>
              <a:pathLst>
                <a:path w="140370" h="95440" extrusionOk="0">
                  <a:moveTo>
                    <a:pt x="0" y="95440"/>
                  </a:moveTo>
                  <a:cubicBezTo>
                    <a:pt x="3136" y="94012"/>
                    <a:pt x="140371" y="17050"/>
                    <a:pt x="140371" y="17050"/>
                  </a:cubicBezTo>
                  <a:lnTo>
                    <a:pt x="34309" y="0"/>
                  </a:lnTo>
                  <a:close/>
                </a:path>
              </a:pathLst>
            </a:custGeom>
            <a:solidFill>
              <a:srgbClr val="D33D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4247;p38">
              <a:extLst>
                <a:ext uri="{FF2B5EF4-FFF2-40B4-BE49-F238E27FC236}">
                  <a16:creationId xmlns:a16="http://schemas.microsoft.com/office/drawing/2014/main" id="{ECE4FE59-868D-4A29-81B0-51675ECC39CF}"/>
                </a:ext>
              </a:extLst>
            </p:cNvPr>
            <p:cNvSpPr/>
            <p:nvPr/>
          </p:nvSpPr>
          <p:spPr>
            <a:xfrm rot="19798236">
              <a:off x="5858314" y="1573845"/>
              <a:ext cx="758184" cy="1359612"/>
            </a:xfrm>
            <a:custGeom>
              <a:avLst/>
              <a:gdLst/>
              <a:ahLst/>
              <a:cxnLst/>
              <a:rect l="l" t="t" r="r" b="b"/>
              <a:pathLst>
                <a:path w="1041804" h="1808606" extrusionOk="0">
                  <a:moveTo>
                    <a:pt x="1041805" y="904303"/>
                  </a:moveTo>
                  <a:cubicBezTo>
                    <a:pt x="1041805" y="1403736"/>
                    <a:pt x="808589" y="1808606"/>
                    <a:pt x="520902" y="1808606"/>
                  </a:cubicBezTo>
                  <a:cubicBezTo>
                    <a:pt x="233216" y="1808606"/>
                    <a:pt x="0" y="1403736"/>
                    <a:pt x="0" y="904303"/>
                  </a:cubicBezTo>
                  <a:cubicBezTo>
                    <a:pt x="0" y="404870"/>
                    <a:pt x="233216" y="0"/>
                    <a:pt x="520902" y="0"/>
                  </a:cubicBezTo>
                  <a:cubicBezTo>
                    <a:pt x="808589" y="0"/>
                    <a:pt x="1041805" y="404870"/>
                    <a:pt x="1041805" y="90430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4248;p38">
              <a:extLst>
                <a:ext uri="{FF2B5EF4-FFF2-40B4-BE49-F238E27FC236}">
                  <a16:creationId xmlns:a16="http://schemas.microsoft.com/office/drawing/2014/main" id="{C024DEE6-A1B2-4870-B64D-0D98B727E130}"/>
                </a:ext>
              </a:extLst>
            </p:cNvPr>
            <p:cNvSpPr/>
            <p:nvPr/>
          </p:nvSpPr>
          <p:spPr>
            <a:xfrm>
              <a:off x="5727434" y="1572350"/>
              <a:ext cx="1020810" cy="1363995"/>
            </a:xfrm>
            <a:custGeom>
              <a:avLst/>
              <a:gdLst/>
              <a:ahLst/>
              <a:cxnLst/>
              <a:rect l="l" t="t" r="r" b="b"/>
              <a:pathLst>
                <a:path w="1401428" h="1812826" extrusionOk="0">
                  <a:moveTo>
                    <a:pt x="700714" y="1717343"/>
                  </a:moveTo>
                  <a:cubicBezTo>
                    <a:pt x="314480" y="1493695"/>
                    <a:pt x="0" y="948104"/>
                    <a:pt x="0" y="500905"/>
                  </a:cubicBezTo>
                  <a:cubicBezTo>
                    <a:pt x="0" y="53706"/>
                    <a:pt x="314385" y="-127745"/>
                    <a:pt x="700714" y="95521"/>
                  </a:cubicBezTo>
                  <a:cubicBezTo>
                    <a:pt x="1087043" y="318787"/>
                    <a:pt x="1401428" y="864760"/>
                    <a:pt x="1401428" y="1311863"/>
                  </a:cubicBezTo>
                  <a:cubicBezTo>
                    <a:pt x="1401428" y="1758967"/>
                    <a:pt x="1087138" y="1940609"/>
                    <a:pt x="700714" y="1717343"/>
                  </a:cubicBezTo>
                  <a:close/>
                  <a:moveTo>
                    <a:pt x="700714" y="240967"/>
                  </a:moveTo>
                  <a:cubicBezTo>
                    <a:pt x="383573" y="57421"/>
                    <a:pt x="125450" y="206678"/>
                    <a:pt x="125450" y="573771"/>
                  </a:cubicBezTo>
                  <a:cubicBezTo>
                    <a:pt x="125450" y="940864"/>
                    <a:pt x="383573" y="1388920"/>
                    <a:pt x="700714" y="1572467"/>
                  </a:cubicBezTo>
                  <a:cubicBezTo>
                    <a:pt x="1017855" y="1756014"/>
                    <a:pt x="1276073" y="1606662"/>
                    <a:pt x="1276073" y="1239568"/>
                  </a:cubicBezTo>
                  <a:cubicBezTo>
                    <a:pt x="1276073" y="872475"/>
                    <a:pt x="1017760" y="424229"/>
                    <a:pt x="700714" y="240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4249;p38">
              <a:extLst>
                <a:ext uri="{FF2B5EF4-FFF2-40B4-BE49-F238E27FC236}">
                  <a16:creationId xmlns:a16="http://schemas.microsoft.com/office/drawing/2014/main" id="{FA9444A0-EF8A-40D3-B31A-9B25545F3636}"/>
                </a:ext>
              </a:extLst>
            </p:cNvPr>
            <p:cNvSpPr/>
            <p:nvPr/>
          </p:nvSpPr>
          <p:spPr>
            <a:xfrm>
              <a:off x="5921890" y="1831782"/>
              <a:ext cx="632381" cy="845159"/>
            </a:xfrm>
            <a:custGeom>
              <a:avLst/>
              <a:gdLst/>
              <a:ahLst/>
              <a:cxnLst/>
              <a:rect l="l" t="t" r="r" b="b"/>
              <a:pathLst>
                <a:path w="868170" h="1123263" extrusionOk="0">
                  <a:moveTo>
                    <a:pt x="433753" y="1063934"/>
                  </a:moveTo>
                  <a:cubicBezTo>
                    <a:pt x="194447" y="925440"/>
                    <a:pt x="0" y="587398"/>
                    <a:pt x="0" y="310411"/>
                  </a:cubicBezTo>
                  <a:cubicBezTo>
                    <a:pt x="0" y="33424"/>
                    <a:pt x="194733" y="-79257"/>
                    <a:pt x="434038" y="59237"/>
                  </a:cubicBezTo>
                  <a:cubicBezTo>
                    <a:pt x="673343" y="197730"/>
                    <a:pt x="868171" y="535487"/>
                    <a:pt x="868171" y="812759"/>
                  </a:cubicBezTo>
                  <a:cubicBezTo>
                    <a:pt x="868171" y="1090032"/>
                    <a:pt x="673153" y="1202523"/>
                    <a:pt x="433753" y="1063934"/>
                  </a:cubicBezTo>
                  <a:close/>
                  <a:moveTo>
                    <a:pt x="433753" y="204398"/>
                  </a:moveTo>
                  <a:cubicBezTo>
                    <a:pt x="263540" y="105909"/>
                    <a:pt x="125070" y="186015"/>
                    <a:pt x="125070" y="382992"/>
                  </a:cubicBezTo>
                  <a:cubicBezTo>
                    <a:pt x="125070" y="579969"/>
                    <a:pt x="263540" y="820380"/>
                    <a:pt x="433753" y="918868"/>
                  </a:cubicBezTo>
                  <a:cubicBezTo>
                    <a:pt x="603966" y="1017356"/>
                    <a:pt x="742436" y="937156"/>
                    <a:pt x="742436" y="740179"/>
                  </a:cubicBezTo>
                  <a:cubicBezTo>
                    <a:pt x="742436" y="543202"/>
                    <a:pt x="603966" y="302886"/>
                    <a:pt x="433753" y="204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4250;p38">
              <a:extLst>
                <a:ext uri="{FF2B5EF4-FFF2-40B4-BE49-F238E27FC236}">
                  <a16:creationId xmlns:a16="http://schemas.microsoft.com/office/drawing/2014/main" id="{64D1BF9E-4FF9-4948-8791-EDDD489C4447}"/>
                </a:ext>
              </a:extLst>
            </p:cNvPr>
            <p:cNvSpPr/>
            <p:nvPr/>
          </p:nvSpPr>
          <p:spPr>
            <a:xfrm>
              <a:off x="6112816" y="2087204"/>
              <a:ext cx="250114" cy="334148"/>
            </a:xfrm>
            <a:custGeom>
              <a:avLst/>
              <a:gdLst/>
              <a:ahLst/>
              <a:cxnLst/>
              <a:rect l="l" t="t" r="r" b="b"/>
              <a:pathLst>
                <a:path w="343371" h="444102" extrusionOk="0">
                  <a:moveTo>
                    <a:pt x="171638" y="420806"/>
                  </a:moveTo>
                  <a:cubicBezTo>
                    <a:pt x="76600" y="366037"/>
                    <a:pt x="0" y="232306"/>
                    <a:pt x="0" y="122768"/>
                  </a:cubicBezTo>
                  <a:cubicBezTo>
                    <a:pt x="0" y="13231"/>
                    <a:pt x="76981" y="-31346"/>
                    <a:pt x="171638" y="23423"/>
                  </a:cubicBezTo>
                  <a:cubicBezTo>
                    <a:pt x="266296" y="78191"/>
                    <a:pt x="343372" y="211922"/>
                    <a:pt x="343372" y="321460"/>
                  </a:cubicBezTo>
                  <a:cubicBezTo>
                    <a:pt x="343372" y="430997"/>
                    <a:pt x="266391" y="475289"/>
                    <a:pt x="171638" y="420806"/>
                  </a:cubicBezTo>
                  <a:close/>
                  <a:moveTo>
                    <a:pt x="171638" y="168584"/>
                  </a:moveTo>
                  <a:cubicBezTo>
                    <a:pt x="146168" y="153820"/>
                    <a:pt x="125355" y="165821"/>
                    <a:pt x="125355" y="195349"/>
                  </a:cubicBezTo>
                  <a:cubicBezTo>
                    <a:pt x="127170" y="227962"/>
                    <a:pt x="144353" y="257776"/>
                    <a:pt x="171638" y="275644"/>
                  </a:cubicBezTo>
                  <a:cubicBezTo>
                    <a:pt x="197204" y="290408"/>
                    <a:pt x="217922" y="278407"/>
                    <a:pt x="217922" y="248879"/>
                  </a:cubicBezTo>
                  <a:cubicBezTo>
                    <a:pt x="216145" y="216247"/>
                    <a:pt x="198952" y="186424"/>
                    <a:pt x="171638" y="1685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4252;p38">
              <a:extLst>
                <a:ext uri="{FF2B5EF4-FFF2-40B4-BE49-F238E27FC236}">
                  <a16:creationId xmlns:a16="http://schemas.microsoft.com/office/drawing/2014/main" id="{4E6DE64A-8899-4E65-906D-1AB3C141E99A}"/>
                </a:ext>
              </a:extLst>
            </p:cNvPr>
            <p:cNvSpPr/>
            <p:nvPr/>
          </p:nvSpPr>
          <p:spPr>
            <a:xfrm rot="19798236">
              <a:off x="5370376" y="2756337"/>
              <a:ext cx="19504" cy="34942"/>
            </a:xfrm>
            <a:custGeom>
              <a:avLst/>
              <a:gdLst/>
              <a:ahLst/>
              <a:cxnLst/>
              <a:rect l="l" t="t" r="r" b="b"/>
              <a:pathLst>
                <a:path w="26800" h="46481" extrusionOk="0">
                  <a:moveTo>
                    <a:pt x="26801" y="23241"/>
                  </a:moveTo>
                  <a:cubicBezTo>
                    <a:pt x="26801" y="36076"/>
                    <a:pt x="20801" y="46482"/>
                    <a:pt x="13400" y="46482"/>
                  </a:cubicBezTo>
                  <a:cubicBezTo>
                    <a:pt x="6000" y="46482"/>
                    <a:pt x="0" y="36076"/>
                    <a:pt x="0" y="23241"/>
                  </a:cubicBezTo>
                  <a:cubicBezTo>
                    <a:pt x="0" y="10405"/>
                    <a:pt x="6000" y="0"/>
                    <a:pt x="13400" y="0"/>
                  </a:cubicBezTo>
                  <a:cubicBezTo>
                    <a:pt x="20801" y="0"/>
                    <a:pt x="26801" y="10405"/>
                    <a:pt x="26801" y="23241"/>
                  </a:cubicBez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4253;p38">
              <a:extLst>
                <a:ext uri="{FF2B5EF4-FFF2-40B4-BE49-F238E27FC236}">
                  <a16:creationId xmlns:a16="http://schemas.microsoft.com/office/drawing/2014/main" id="{D7FAB926-EEE8-4239-989D-36F86DF1E63D}"/>
                </a:ext>
              </a:extLst>
            </p:cNvPr>
            <p:cNvSpPr/>
            <p:nvPr/>
          </p:nvSpPr>
          <p:spPr>
            <a:xfrm rot="19798236">
              <a:off x="6230263" y="2241291"/>
              <a:ext cx="19504" cy="34942"/>
            </a:xfrm>
            <a:custGeom>
              <a:avLst/>
              <a:gdLst/>
              <a:ahLst/>
              <a:cxnLst/>
              <a:rect l="l" t="t" r="r" b="b"/>
              <a:pathLst>
                <a:path w="26800" h="46481" extrusionOk="0">
                  <a:moveTo>
                    <a:pt x="26801" y="23241"/>
                  </a:moveTo>
                  <a:cubicBezTo>
                    <a:pt x="26801" y="36077"/>
                    <a:pt x="20801" y="46482"/>
                    <a:pt x="13400" y="46482"/>
                  </a:cubicBezTo>
                  <a:cubicBezTo>
                    <a:pt x="5999" y="46482"/>
                    <a:pt x="0" y="36077"/>
                    <a:pt x="0" y="23241"/>
                  </a:cubicBezTo>
                  <a:cubicBezTo>
                    <a:pt x="0" y="10405"/>
                    <a:pt x="5999" y="0"/>
                    <a:pt x="13400" y="0"/>
                  </a:cubicBezTo>
                  <a:cubicBezTo>
                    <a:pt x="20801" y="0"/>
                    <a:pt x="26801" y="10405"/>
                    <a:pt x="26801" y="23241"/>
                  </a:cubicBez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4254;p38">
              <a:extLst>
                <a:ext uri="{FF2B5EF4-FFF2-40B4-BE49-F238E27FC236}">
                  <a16:creationId xmlns:a16="http://schemas.microsoft.com/office/drawing/2014/main" id="{AC537F84-1492-42E8-8487-4DD45B0BDCB1}"/>
                </a:ext>
              </a:extLst>
            </p:cNvPr>
            <p:cNvSpPr/>
            <p:nvPr/>
          </p:nvSpPr>
          <p:spPr>
            <a:xfrm>
              <a:off x="5389056" y="2707837"/>
              <a:ext cx="122253" cy="128929"/>
            </a:xfrm>
            <a:custGeom>
              <a:avLst/>
              <a:gdLst/>
              <a:ahLst/>
              <a:cxnLst/>
              <a:rect l="l" t="t" r="r" b="b"/>
              <a:pathLst>
                <a:path w="167836" h="171354" extrusionOk="0">
                  <a:moveTo>
                    <a:pt x="15301" y="171355"/>
                  </a:moveTo>
                  <a:lnTo>
                    <a:pt x="0" y="107251"/>
                  </a:lnTo>
                  <a:lnTo>
                    <a:pt x="167837" y="0"/>
                  </a:lnTo>
                  <a:lnTo>
                    <a:pt x="160519" y="15145"/>
                  </a:lnTo>
                  <a:lnTo>
                    <a:pt x="15301" y="171355"/>
                  </a:ln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4255;p38">
              <a:extLst>
                <a:ext uri="{FF2B5EF4-FFF2-40B4-BE49-F238E27FC236}">
                  <a16:creationId xmlns:a16="http://schemas.microsoft.com/office/drawing/2014/main" id="{2DA27B38-DC90-4417-9195-1AB420BB2D43}"/>
                </a:ext>
              </a:extLst>
            </p:cNvPr>
            <p:cNvSpPr/>
            <p:nvPr/>
          </p:nvSpPr>
          <p:spPr>
            <a:xfrm>
              <a:off x="5371473" y="2243361"/>
              <a:ext cx="876819" cy="545460"/>
            </a:xfrm>
            <a:custGeom>
              <a:avLst/>
              <a:gdLst/>
              <a:ahLst/>
              <a:cxnLst/>
              <a:rect l="l" t="t" r="r" b="b"/>
              <a:pathLst>
                <a:path w="1203749" h="724947" extrusionOk="0">
                  <a:moveTo>
                    <a:pt x="23855" y="724948"/>
                  </a:moveTo>
                  <a:cubicBezTo>
                    <a:pt x="25280" y="723709"/>
                    <a:pt x="1203750" y="40958"/>
                    <a:pt x="1203750" y="40958"/>
                  </a:cubicBezTo>
                  <a:lnTo>
                    <a:pt x="1182081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E8A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230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21"/>
          <p:cNvSpPr txBox="1">
            <a:spLocks noGrp="1"/>
          </p:cNvSpPr>
          <p:nvPr>
            <p:ph type="title"/>
          </p:nvPr>
        </p:nvSpPr>
        <p:spPr>
          <a:xfrm>
            <a:off x="457200" y="681800"/>
            <a:ext cx="4418246" cy="224030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dirty="0"/>
              <a:t>Insurance Product Recommendation</a:t>
            </a:r>
            <a:endParaRPr sz="3600" dirty="0"/>
          </a:p>
        </p:txBody>
      </p:sp>
      <p:sp>
        <p:nvSpPr>
          <p:cNvPr id="1007" name="Google Shape;1007;p21"/>
          <p:cNvSpPr txBox="1">
            <a:spLocks noGrp="1"/>
          </p:cNvSpPr>
          <p:nvPr>
            <p:ph type="body" idx="1"/>
          </p:nvPr>
        </p:nvSpPr>
        <p:spPr>
          <a:xfrm>
            <a:off x="457198" y="2087859"/>
            <a:ext cx="4366249" cy="23738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Objective: </a:t>
            </a:r>
            <a:r>
              <a:rPr lang="en-IN" dirty="0"/>
              <a:t>Adequate coverage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IN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Data: </a:t>
            </a:r>
            <a:r>
              <a:rPr lang="en-IN" dirty="0"/>
              <a:t>User profile and claims data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IN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b="1" dirty="0"/>
              <a:t>Methodology : </a:t>
            </a:r>
            <a:r>
              <a:rPr lang="en-IN" dirty="0"/>
              <a:t>Recommendation Engine</a:t>
            </a:r>
            <a:endParaRPr b="1" dirty="0"/>
          </a:p>
        </p:txBody>
      </p:sp>
      <p:grpSp>
        <p:nvGrpSpPr>
          <p:cNvPr id="5" name="Google Shape;3379;p37">
            <a:extLst>
              <a:ext uri="{FF2B5EF4-FFF2-40B4-BE49-F238E27FC236}">
                <a16:creationId xmlns:a16="http://schemas.microsoft.com/office/drawing/2014/main" id="{0E923839-960A-450D-A250-30AC954C13A6}"/>
              </a:ext>
            </a:extLst>
          </p:cNvPr>
          <p:cNvGrpSpPr/>
          <p:nvPr/>
        </p:nvGrpSpPr>
        <p:grpSpPr>
          <a:xfrm>
            <a:off x="5188226" y="681800"/>
            <a:ext cx="3397734" cy="3913185"/>
            <a:chOff x="2533225" y="322726"/>
            <a:chExt cx="4077549" cy="4762523"/>
          </a:xfrm>
        </p:grpSpPr>
        <p:sp>
          <p:nvSpPr>
            <p:cNvPr id="6" name="Google Shape;3380;p37">
              <a:extLst>
                <a:ext uri="{FF2B5EF4-FFF2-40B4-BE49-F238E27FC236}">
                  <a16:creationId xmlns:a16="http://schemas.microsoft.com/office/drawing/2014/main" id="{40D4CB7C-4EF8-4297-B9B7-7995530BDB6C}"/>
                </a:ext>
              </a:extLst>
            </p:cNvPr>
            <p:cNvSpPr/>
            <p:nvPr/>
          </p:nvSpPr>
          <p:spPr>
            <a:xfrm>
              <a:off x="3796336" y="2589414"/>
              <a:ext cx="682110" cy="393573"/>
            </a:xfrm>
            <a:custGeom>
              <a:avLst/>
              <a:gdLst/>
              <a:ahLst/>
              <a:cxnLst/>
              <a:rect l="l" t="t" r="r" b="b"/>
              <a:pathLst>
                <a:path w="682110" h="393573" extrusionOk="0">
                  <a:moveTo>
                    <a:pt x="329082" y="393573"/>
                  </a:moveTo>
                  <a:lnTo>
                    <a:pt x="0" y="204216"/>
                  </a:lnTo>
                  <a:lnTo>
                    <a:pt x="353029" y="0"/>
                  </a:lnTo>
                  <a:lnTo>
                    <a:pt x="682111" y="189357"/>
                  </a:lnTo>
                  <a:lnTo>
                    <a:pt x="329082" y="393573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3381;p37">
              <a:extLst>
                <a:ext uri="{FF2B5EF4-FFF2-40B4-BE49-F238E27FC236}">
                  <a16:creationId xmlns:a16="http://schemas.microsoft.com/office/drawing/2014/main" id="{FB36D3D3-4385-4D13-9121-AE29271A5522}"/>
                </a:ext>
              </a:extLst>
            </p:cNvPr>
            <p:cNvSpPr/>
            <p:nvPr/>
          </p:nvSpPr>
          <p:spPr>
            <a:xfrm>
              <a:off x="3809355" y="2149168"/>
              <a:ext cx="705962" cy="408622"/>
            </a:xfrm>
            <a:custGeom>
              <a:avLst/>
              <a:gdLst/>
              <a:ahLst/>
              <a:cxnLst/>
              <a:rect l="l" t="t" r="r" b="b"/>
              <a:pathLst>
                <a:path w="705962" h="408622" extrusionOk="0">
                  <a:moveTo>
                    <a:pt x="352934" y="408622"/>
                  </a:moveTo>
                  <a:lnTo>
                    <a:pt x="0" y="204311"/>
                  </a:lnTo>
                  <a:lnTo>
                    <a:pt x="352934" y="0"/>
                  </a:lnTo>
                  <a:lnTo>
                    <a:pt x="705963" y="204311"/>
                  </a:lnTo>
                  <a:lnTo>
                    <a:pt x="352934" y="408622"/>
                  </a:lnTo>
                  <a:close/>
                </a:path>
              </a:pathLst>
            </a:custGeom>
            <a:solidFill>
              <a:srgbClr val="EFDA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3382;p37">
              <a:extLst>
                <a:ext uri="{FF2B5EF4-FFF2-40B4-BE49-F238E27FC236}">
                  <a16:creationId xmlns:a16="http://schemas.microsoft.com/office/drawing/2014/main" id="{99E48687-544C-4394-9BF3-DD2F211D5389}"/>
                </a:ext>
              </a:extLst>
            </p:cNvPr>
            <p:cNvSpPr/>
            <p:nvPr/>
          </p:nvSpPr>
          <p:spPr>
            <a:xfrm>
              <a:off x="4162289" y="2390151"/>
              <a:ext cx="329177" cy="571404"/>
            </a:xfrm>
            <a:custGeom>
              <a:avLst/>
              <a:gdLst/>
              <a:ahLst/>
              <a:cxnLst/>
              <a:rect l="l" t="t" r="r" b="b"/>
              <a:pathLst>
                <a:path w="329177" h="571404" extrusionOk="0">
                  <a:moveTo>
                    <a:pt x="329177" y="380905"/>
                  </a:moveTo>
                  <a:lnTo>
                    <a:pt x="0" y="571405"/>
                  </a:lnTo>
                  <a:lnTo>
                    <a:pt x="0" y="190405"/>
                  </a:lnTo>
                  <a:lnTo>
                    <a:pt x="329177" y="0"/>
                  </a:lnTo>
                  <a:lnTo>
                    <a:pt x="329177" y="380905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383;p37">
              <a:extLst>
                <a:ext uri="{FF2B5EF4-FFF2-40B4-BE49-F238E27FC236}">
                  <a16:creationId xmlns:a16="http://schemas.microsoft.com/office/drawing/2014/main" id="{BBD0EA5D-0C4C-43CD-B839-6D59E46C44A6}"/>
                </a:ext>
              </a:extLst>
            </p:cNvPr>
            <p:cNvSpPr/>
            <p:nvPr/>
          </p:nvSpPr>
          <p:spPr>
            <a:xfrm>
              <a:off x="3833207" y="2390151"/>
              <a:ext cx="329081" cy="571404"/>
            </a:xfrm>
            <a:custGeom>
              <a:avLst/>
              <a:gdLst/>
              <a:ahLst/>
              <a:cxnLst/>
              <a:rect l="l" t="t" r="r" b="b"/>
              <a:pathLst>
                <a:path w="329081" h="571404" extrusionOk="0">
                  <a:moveTo>
                    <a:pt x="329082" y="571405"/>
                  </a:moveTo>
                  <a:lnTo>
                    <a:pt x="0" y="380905"/>
                  </a:lnTo>
                  <a:lnTo>
                    <a:pt x="0" y="0"/>
                  </a:lnTo>
                  <a:lnTo>
                    <a:pt x="329082" y="190405"/>
                  </a:lnTo>
                  <a:lnTo>
                    <a:pt x="329082" y="571405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384;p37">
              <a:extLst>
                <a:ext uri="{FF2B5EF4-FFF2-40B4-BE49-F238E27FC236}">
                  <a16:creationId xmlns:a16="http://schemas.microsoft.com/office/drawing/2014/main" id="{E37B6BA6-F6E7-4BDA-9F17-4AD8ACADE7C7}"/>
                </a:ext>
              </a:extLst>
            </p:cNvPr>
            <p:cNvSpPr/>
            <p:nvPr/>
          </p:nvSpPr>
          <p:spPr>
            <a:xfrm>
              <a:off x="3833207" y="2390151"/>
              <a:ext cx="329081" cy="287940"/>
            </a:xfrm>
            <a:custGeom>
              <a:avLst/>
              <a:gdLst/>
              <a:ahLst/>
              <a:cxnLst/>
              <a:rect l="l" t="t" r="r" b="b"/>
              <a:pathLst>
                <a:path w="329081" h="287940" extrusionOk="0">
                  <a:moveTo>
                    <a:pt x="0" y="0"/>
                  </a:moveTo>
                  <a:lnTo>
                    <a:pt x="0" y="99631"/>
                  </a:lnTo>
                  <a:lnTo>
                    <a:pt x="329082" y="287941"/>
                  </a:lnTo>
                  <a:lnTo>
                    <a:pt x="329082" y="190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385;p37">
              <a:extLst>
                <a:ext uri="{FF2B5EF4-FFF2-40B4-BE49-F238E27FC236}">
                  <a16:creationId xmlns:a16="http://schemas.microsoft.com/office/drawing/2014/main" id="{FCB0DE38-44A0-43E7-AFC4-BEFFF3BD8E03}"/>
                </a:ext>
              </a:extLst>
            </p:cNvPr>
            <p:cNvSpPr/>
            <p:nvPr/>
          </p:nvSpPr>
          <p:spPr>
            <a:xfrm>
              <a:off x="4162289" y="2390151"/>
              <a:ext cx="329177" cy="287940"/>
            </a:xfrm>
            <a:custGeom>
              <a:avLst/>
              <a:gdLst/>
              <a:ahLst/>
              <a:cxnLst/>
              <a:rect l="l" t="t" r="r" b="b"/>
              <a:pathLst>
                <a:path w="329177" h="287940" extrusionOk="0">
                  <a:moveTo>
                    <a:pt x="329177" y="0"/>
                  </a:moveTo>
                  <a:lnTo>
                    <a:pt x="329177" y="106775"/>
                  </a:lnTo>
                  <a:lnTo>
                    <a:pt x="0" y="287941"/>
                  </a:lnTo>
                  <a:lnTo>
                    <a:pt x="0" y="190881"/>
                  </a:lnTo>
                  <a:lnTo>
                    <a:pt x="329177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386;p37">
              <a:extLst>
                <a:ext uri="{FF2B5EF4-FFF2-40B4-BE49-F238E27FC236}">
                  <a16:creationId xmlns:a16="http://schemas.microsoft.com/office/drawing/2014/main" id="{B4C2D105-E04D-40E4-833B-73E15DFB1360}"/>
                </a:ext>
              </a:extLst>
            </p:cNvPr>
            <p:cNvSpPr/>
            <p:nvPr/>
          </p:nvSpPr>
          <p:spPr>
            <a:xfrm>
              <a:off x="3809355" y="2353479"/>
              <a:ext cx="352933" cy="307181"/>
            </a:xfrm>
            <a:custGeom>
              <a:avLst/>
              <a:gdLst/>
              <a:ahLst/>
              <a:cxnLst/>
              <a:rect l="l" t="t" r="r" b="b"/>
              <a:pathLst>
                <a:path w="352933" h="307181" extrusionOk="0">
                  <a:moveTo>
                    <a:pt x="0" y="0"/>
                  </a:moveTo>
                  <a:lnTo>
                    <a:pt x="0" y="105632"/>
                  </a:lnTo>
                  <a:lnTo>
                    <a:pt x="352934" y="307181"/>
                  </a:lnTo>
                  <a:lnTo>
                    <a:pt x="352934" y="204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387;p37">
              <a:extLst>
                <a:ext uri="{FF2B5EF4-FFF2-40B4-BE49-F238E27FC236}">
                  <a16:creationId xmlns:a16="http://schemas.microsoft.com/office/drawing/2014/main" id="{E6BD3DE7-95A4-4D76-BE74-37D75BF87C61}"/>
                </a:ext>
              </a:extLst>
            </p:cNvPr>
            <p:cNvSpPr/>
            <p:nvPr/>
          </p:nvSpPr>
          <p:spPr>
            <a:xfrm>
              <a:off x="4162289" y="2353479"/>
              <a:ext cx="353029" cy="307181"/>
            </a:xfrm>
            <a:custGeom>
              <a:avLst/>
              <a:gdLst/>
              <a:ahLst/>
              <a:cxnLst/>
              <a:rect l="l" t="t" r="r" b="b"/>
              <a:pathLst>
                <a:path w="353029" h="307181" extrusionOk="0">
                  <a:moveTo>
                    <a:pt x="0" y="307181"/>
                  </a:moveTo>
                  <a:lnTo>
                    <a:pt x="353029" y="113919"/>
                  </a:lnTo>
                  <a:lnTo>
                    <a:pt x="353029" y="0"/>
                  </a:lnTo>
                  <a:lnTo>
                    <a:pt x="0" y="204311"/>
                  </a:lnTo>
                  <a:lnTo>
                    <a:pt x="0" y="307181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388;p37">
              <a:extLst>
                <a:ext uri="{FF2B5EF4-FFF2-40B4-BE49-F238E27FC236}">
                  <a16:creationId xmlns:a16="http://schemas.microsoft.com/office/drawing/2014/main" id="{A8CD7277-E946-4126-9D1F-164FC88D6C3A}"/>
                </a:ext>
              </a:extLst>
            </p:cNvPr>
            <p:cNvSpPr/>
            <p:nvPr/>
          </p:nvSpPr>
          <p:spPr>
            <a:xfrm>
              <a:off x="4379054" y="3098705"/>
              <a:ext cx="1297601" cy="763520"/>
            </a:xfrm>
            <a:custGeom>
              <a:avLst/>
              <a:gdLst/>
              <a:ahLst/>
              <a:cxnLst/>
              <a:rect l="l" t="t" r="r" b="b"/>
              <a:pathLst>
                <a:path w="1297601" h="763520" extrusionOk="0">
                  <a:moveTo>
                    <a:pt x="1071529" y="748294"/>
                  </a:moveTo>
                  <a:lnTo>
                    <a:pt x="19379" y="140980"/>
                  </a:lnTo>
                  <a:cubicBezTo>
                    <a:pt x="811" y="130189"/>
                    <a:pt x="-5518" y="106348"/>
                    <a:pt x="5248" y="87736"/>
                  </a:cubicBezTo>
                  <a:cubicBezTo>
                    <a:pt x="8964" y="81316"/>
                    <a:pt x="14419" y="76096"/>
                    <a:pt x="20994" y="72686"/>
                  </a:cubicBezTo>
                  <a:lnTo>
                    <a:pt x="153369" y="4297"/>
                  </a:lnTo>
                  <a:cubicBezTo>
                    <a:pt x="165105" y="-1723"/>
                    <a:pt x="179074" y="-1399"/>
                    <a:pt x="190524" y="5154"/>
                  </a:cubicBezTo>
                  <a:lnTo>
                    <a:pt x="1278120" y="632851"/>
                  </a:lnTo>
                  <a:cubicBezTo>
                    <a:pt x="1296688" y="643529"/>
                    <a:pt x="1303112" y="667284"/>
                    <a:pt x="1292450" y="685896"/>
                  </a:cubicBezTo>
                  <a:cubicBezTo>
                    <a:pt x="1288725" y="692421"/>
                    <a:pt x="1283185" y="697717"/>
                    <a:pt x="1276504" y="701146"/>
                  </a:cubicBezTo>
                  <a:lnTo>
                    <a:pt x="1180431" y="750771"/>
                  </a:lnTo>
                  <a:cubicBezTo>
                    <a:pt x="1146078" y="768611"/>
                    <a:pt x="1105036" y="767678"/>
                    <a:pt x="1071529" y="74829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389;p37">
              <a:extLst>
                <a:ext uri="{FF2B5EF4-FFF2-40B4-BE49-F238E27FC236}">
                  <a16:creationId xmlns:a16="http://schemas.microsoft.com/office/drawing/2014/main" id="{EDD220B2-6BE2-4D0B-92B3-7BE5A548F33D}"/>
                </a:ext>
              </a:extLst>
            </p:cNvPr>
            <p:cNvSpPr/>
            <p:nvPr/>
          </p:nvSpPr>
          <p:spPr>
            <a:xfrm>
              <a:off x="4481013" y="322726"/>
              <a:ext cx="1171694" cy="3426502"/>
            </a:xfrm>
            <a:custGeom>
              <a:avLst/>
              <a:gdLst/>
              <a:ahLst/>
              <a:cxnLst/>
              <a:rect l="l" t="t" r="r" b="b"/>
              <a:pathLst>
                <a:path w="1171694" h="3426502" extrusionOk="0">
                  <a:moveTo>
                    <a:pt x="1034189" y="3409974"/>
                  </a:moveTo>
                  <a:lnTo>
                    <a:pt x="137505" y="2891051"/>
                  </a:lnTo>
                  <a:cubicBezTo>
                    <a:pt x="61483" y="2847141"/>
                    <a:pt x="0" y="2729126"/>
                    <a:pt x="0" y="2627685"/>
                  </a:cubicBezTo>
                  <a:lnTo>
                    <a:pt x="0" y="120800"/>
                  </a:lnTo>
                  <a:cubicBezTo>
                    <a:pt x="285" y="19073"/>
                    <a:pt x="61578" y="-27409"/>
                    <a:pt x="137505" y="16597"/>
                  </a:cubicBezTo>
                  <a:lnTo>
                    <a:pt x="1034189" y="535424"/>
                  </a:lnTo>
                  <a:cubicBezTo>
                    <a:pt x="1110212" y="579429"/>
                    <a:pt x="1171695" y="697349"/>
                    <a:pt x="1171695" y="798790"/>
                  </a:cubicBezTo>
                  <a:lnTo>
                    <a:pt x="1171695" y="3305770"/>
                  </a:lnTo>
                  <a:cubicBezTo>
                    <a:pt x="1171695" y="3407307"/>
                    <a:pt x="1110117" y="3453884"/>
                    <a:pt x="1034189" y="3409974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390;p37">
              <a:extLst>
                <a:ext uri="{FF2B5EF4-FFF2-40B4-BE49-F238E27FC236}">
                  <a16:creationId xmlns:a16="http://schemas.microsoft.com/office/drawing/2014/main" id="{BABB8E74-9512-4B5F-A776-B5432F52BADA}"/>
                </a:ext>
              </a:extLst>
            </p:cNvPr>
            <p:cNvSpPr/>
            <p:nvPr/>
          </p:nvSpPr>
          <p:spPr>
            <a:xfrm>
              <a:off x="5530597" y="3624781"/>
              <a:ext cx="70985" cy="153066"/>
            </a:xfrm>
            <a:custGeom>
              <a:avLst/>
              <a:gdLst/>
              <a:ahLst/>
              <a:cxnLst/>
              <a:rect l="l" t="t" r="r" b="b"/>
              <a:pathLst>
                <a:path w="70985" h="153066" extrusionOk="0">
                  <a:moveTo>
                    <a:pt x="0" y="153067"/>
                  </a:moveTo>
                  <a:lnTo>
                    <a:pt x="70986" y="117062"/>
                  </a:lnTo>
                  <a:lnTo>
                    <a:pt x="2851" y="0"/>
                  </a:lnTo>
                  <a:lnTo>
                    <a:pt x="0" y="15306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391;p37">
              <a:extLst>
                <a:ext uri="{FF2B5EF4-FFF2-40B4-BE49-F238E27FC236}">
                  <a16:creationId xmlns:a16="http://schemas.microsoft.com/office/drawing/2014/main" id="{513D7C43-8400-4663-BB04-9D5B141F73A8}"/>
                </a:ext>
              </a:extLst>
            </p:cNvPr>
            <p:cNvSpPr/>
            <p:nvPr/>
          </p:nvSpPr>
          <p:spPr>
            <a:xfrm>
              <a:off x="4467139" y="329893"/>
              <a:ext cx="65379" cy="96678"/>
            </a:xfrm>
            <a:custGeom>
              <a:avLst/>
              <a:gdLst/>
              <a:ahLst/>
              <a:cxnLst/>
              <a:rect l="l" t="t" r="r" b="b"/>
              <a:pathLst>
                <a:path w="65379" h="96678" extrusionOk="0">
                  <a:moveTo>
                    <a:pt x="0" y="34385"/>
                  </a:moveTo>
                  <a:lnTo>
                    <a:pt x="65379" y="0"/>
                  </a:lnTo>
                  <a:lnTo>
                    <a:pt x="52170" y="96679"/>
                  </a:lnTo>
                  <a:lnTo>
                    <a:pt x="0" y="3438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392;p37">
              <a:extLst>
                <a:ext uri="{FF2B5EF4-FFF2-40B4-BE49-F238E27FC236}">
                  <a16:creationId xmlns:a16="http://schemas.microsoft.com/office/drawing/2014/main" id="{3EB7F12F-8FD3-43A5-AB67-A373E0615E36}"/>
                </a:ext>
              </a:extLst>
            </p:cNvPr>
            <p:cNvSpPr/>
            <p:nvPr/>
          </p:nvSpPr>
          <p:spPr>
            <a:xfrm>
              <a:off x="4423901" y="351343"/>
              <a:ext cx="1171694" cy="3426502"/>
            </a:xfrm>
            <a:custGeom>
              <a:avLst/>
              <a:gdLst/>
              <a:ahLst/>
              <a:cxnLst/>
              <a:rect l="l" t="t" r="r" b="b"/>
              <a:pathLst>
                <a:path w="1171694" h="3426502" extrusionOk="0">
                  <a:moveTo>
                    <a:pt x="1034094" y="3409931"/>
                  </a:moveTo>
                  <a:lnTo>
                    <a:pt x="137505" y="2891009"/>
                  </a:lnTo>
                  <a:cubicBezTo>
                    <a:pt x="61483" y="2847099"/>
                    <a:pt x="0" y="2729084"/>
                    <a:pt x="0" y="2627643"/>
                  </a:cubicBezTo>
                  <a:lnTo>
                    <a:pt x="0" y="120854"/>
                  </a:lnTo>
                  <a:cubicBezTo>
                    <a:pt x="380" y="19031"/>
                    <a:pt x="61578" y="-27355"/>
                    <a:pt x="137505" y="16555"/>
                  </a:cubicBezTo>
                  <a:lnTo>
                    <a:pt x="1034094" y="535477"/>
                  </a:lnTo>
                  <a:cubicBezTo>
                    <a:pt x="1110117" y="579482"/>
                    <a:pt x="1171695" y="697402"/>
                    <a:pt x="1171695" y="798843"/>
                  </a:cubicBezTo>
                  <a:lnTo>
                    <a:pt x="1171695" y="3305823"/>
                  </a:lnTo>
                  <a:cubicBezTo>
                    <a:pt x="1171695" y="3407264"/>
                    <a:pt x="1110117" y="3453937"/>
                    <a:pt x="1034094" y="3409931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393;p37">
              <a:extLst>
                <a:ext uri="{FF2B5EF4-FFF2-40B4-BE49-F238E27FC236}">
                  <a16:creationId xmlns:a16="http://schemas.microsoft.com/office/drawing/2014/main" id="{6C57BD0C-35F6-44EC-B3AD-B86E115F1AD8}"/>
                </a:ext>
              </a:extLst>
            </p:cNvPr>
            <p:cNvSpPr/>
            <p:nvPr/>
          </p:nvSpPr>
          <p:spPr>
            <a:xfrm>
              <a:off x="4414398" y="357753"/>
              <a:ext cx="1171599" cy="3426525"/>
            </a:xfrm>
            <a:custGeom>
              <a:avLst/>
              <a:gdLst/>
              <a:ahLst/>
              <a:cxnLst/>
              <a:rect l="l" t="t" r="r" b="b"/>
              <a:pathLst>
                <a:path w="1171599" h="3426525" extrusionOk="0">
                  <a:moveTo>
                    <a:pt x="1171600" y="798815"/>
                  </a:moveTo>
                  <a:lnTo>
                    <a:pt x="1171600" y="3305700"/>
                  </a:lnTo>
                  <a:cubicBezTo>
                    <a:pt x="1171600" y="3407332"/>
                    <a:pt x="1110117" y="3453909"/>
                    <a:pt x="1034094" y="3409999"/>
                  </a:cubicBezTo>
                  <a:lnTo>
                    <a:pt x="682491" y="3206545"/>
                  </a:lnTo>
                  <a:lnTo>
                    <a:pt x="573114" y="3143204"/>
                  </a:lnTo>
                  <a:lnTo>
                    <a:pt x="137410" y="2891077"/>
                  </a:lnTo>
                  <a:cubicBezTo>
                    <a:pt x="61388" y="2847071"/>
                    <a:pt x="0" y="2729152"/>
                    <a:pt x="0" y="2627711"/>
                  </a:cubicBezTo>
                  <a:lnTo>
                    <a:pt x="0" y="120826"/>
                  </a:lnTo>
                  <a:cubicBezTo>
                    <a:pt x="380" y="19194"/>
                    <a:pt x="61483" y="-27383"/>
                    <a:pt x="137410" y="16527"/>
                  </a:cubicBezTo>
                  <a:lnTo>
                    <a:pt x="1034094" y="535449"/>
                  </a:lnTo>
                  <a:cubicBezTo>
                    <a:pt x="1110117" y="579455"/>
                    <a:pt x="1171600" y="697279"/>
                    <a:pt x="1171600" y="798815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394;p37">
              <a:extLst>
                <a:ext uri="{FF2B5EF4-FFF2-40B4-BE49-F238E27FC236}">
                  <a16:creationId xmlns:a16="http://schemas.microsoft.com/office/drawing/2014/main" id="{503E90FC-DB2A-4BA0-BF48-A1C29428C01C}"/>
                </a:ext>
              </a:extLst>
            </p:cNvPr>
            <p:cNvSpPr/>
            <p:nvPr/>
          </p:nvSpPr>
          <p:spPr>
            <a:xfrm>
              <a:off x="4479777" y="459022"/>
              <a:ext cx="1041506" cy="3182614"/>
            </a:xfrm>
            <a:custGeom>
              <a:avLst/>
              <a:gdLst/>
              <a:ahLst/>
              <a:cxnLst/>
              <a:rect l="l" t="t" r="r" b="b"/>
              <a:pathLst>
                <a:path w="1041506" h="3182614" extrusionOk="0">
                  <a:moveTo>
                    <a:pt x="1041507" y="672114"/>
                  </a:moveTo>
                  <a:lnTo>
                    <a:pt x="1041507" y="3113753"/>
                  </a:lnTo>
                  <a:cubicBezTo>
                    <a:pt x="1041507" y="3175284"/>
                    <a:pt x="998459" y="3200240"/>
                    <a:pt x="945433" y="3169379"/>
                  </a:cubicBezTo>
                  <a:lnTo>
                    <a:pt x="897919" y="3141756"/>
                  </a:lnTo>
                  <a:lnTo>
                    <a:pt x="735041" y="3047554"/>
                  </a:lnTo>
                  <a:lnTo>
                    <a:pt x="665006" y="3006978"/>
                  </a:lnTo>
                  <a:lnTo>
                    <a:pt x="640299" y="2992595"/>
                  </a:lnTo>
                  <a:lnTo>
                    <a:pt x="632031" y="2987737"/>
                  </a:lnTo>
                  <a:lnTo>
                    <a:pt x="571688" y="2952971"/>
                  </a:lnTo>
                  <a:lnTo>
                    <a:pt x="396362" y="2851625"/>
                  </a:lnTo>
                  <a:lnTo>
                    <a:pt x="396362" y="2851625"/>
                  </a:lnTo>
                  <a:lnTo>
                    <a:pt x="324140" y="2809810"/>
                  </a:lnTo>
                  <a:lnTo>
                    <a:pt x="324140" y="2809810"/>
                  </a:lnTo>
                  <a:lnTo>
                    <a:pt x="294872" y="2792855"/>
                  </a:lnTo>
                  <a:lnTo>
                    <a:pt x="120020" y="2691700"/>
                  </a:lnTo>
                  <a:lnTo>
                    <a:pt x="96168" y="2677889"/>
                  </a:lnTo>
                  <a:cubicBezTo>
                    <a:pt x="42953" y="2647123"/>
                    <a:pt x="0" y="2572352"/>
                    <a:pt x="0" y="2510725"/>
                  </a:cubicBezTo>
                  <a:lnTo>
                    <a:pt x="0" y="68896"/>
                  </a:lnTo>
                  <a:cubicBezTo>
                    <a:pt x="0" y="7364"/>
                    <a:pt x="42953" y="-17591"/>
                    <a:pt x="96168" y="13175"/>
                  </a:cubicBezTo>
                  <a:lnTo>
                    <a:pt x="445491" y="216152"/>
                  </a:lnTo>
                  <a:lnTo>
                    <a:pt x="445491" y="217105"/>
                  </a:lnTo>
                  <a:cubicBezTo>
                    <a:pt x="448332" y="269961"/>
                    <a:pt x="476147" y="318291"/>
                    <a:pt x="520373" y="347216"/>
                  </a:cubicBezTo>
                  <a:cubicBezTo>
                    <a:pt x="561805" y="371029"/>
                    <a:pt x="595350" y="351693"/>
                    <a:pt x="595350" y="303878"/>
                  </a:cubicBezTo>
                  <a:cubicBezTo>
                    <a:pt x="595350" y="303878"/>
                    <a:pt x="595350" y="303116"/>
                    <a:pt x="595350" y="302830"/>
                  </a:cubicBezTo>
                  <a:lnTo>
                    <a:pt x="945528" y="505427"/>
                  </a:lnTo>
                  <a:cubicBezTo>
                    <a:pt x="998459" y="535811"/>
                    <a:pt x="1041507" y="610583"/>
                    <a:pt x="1041507" y="672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395;p37">
              <a:extLst>
                <a:ext uri="{FF2B5EF4-FFF2-40B4-BE49-F238E27FC236}">
                  <a16:creationId xmlns:a16="http://schemas.microsoft.com/office/drawing/2014/main" id="{6CFBB264-DB6C-4D0A-8625-C3899255C51A}"/>
                </a:ext>
              </a:extLst>
            </p:cNvPr>
            <p:cNvSpPr/>
            <p:nvPr/>
          </p:nvSpPr>
          <p:spPr>
            <a:xfrm rot="-1790023">
              <a:off x="4986670" y="707058"/>
              <a:ext cx="46534" cy="80862"/>
            </a:xfrm>
            <a:custGeom>
              <a:avLst/>
              <a:gdLst/>
              <a:ahLst/>
              <a:cxnLst/>
              <a:rect l="l" t="t" r="r" b="b"/>
              <a:pathLst>
                <a:path w="46533" h="80859" extrusionOk="0">
                  <a:moveTo>
                    <a:pt x="46534" y="40430"/>
                  </a:moveTo>
                  <a:cubicBezTo>
                    <a:pt x="46534" y="62758"/>
                    <a:pt x="36118" y="80859"/>
                    <a:pt x="23268" y="80859"/>
                  </a:cubicBezTo>
                  <a:cubicBezTo>
                    <a:pt x="10418" y="80859"/>
                    <a:pt x="1" y="62758"/>
                    <a:pt x="1" y="40430"/>
                  </a:cubicBezTo>
                  <a:cubicBezTo>
                    <a:pt x="1" y="18101"/>
                    <a:pt x="10418" y="0"/>
                    <a:pt x="23268" y="0"/>
                  </a:cubicBezTo>
                  <a:cubicBezTo>
                    <a:pt x="36118" y="0"/>
                    <a:pt x="46534" y="18101"/>
                    <a:pt x="46534" y="4043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396;p37">
              <a:extLst>
                <a:ext uri="{FF2B5EF4-FFF2-40B4-BE49-F238E27FC236}">
                  <a16:creationId xmlns:a16="http://schemas.microsoft.com/office/drawing/2014/main" id="{D9EA4BA7-AC43-4532-BFD1-4D36BCBD1423}"/>
                </a:ext>
              </a:extLst>
            </p:cNvPr>
            <p:cNvSpPr/>
            <p:nvPr/>
          </p:nvSpPr>
          <p:spPr>
            <a:xfrm>
              <a:off x="4988272" y="730303"/>
              <a:ext cx="23851" cy="30807"/>
            </a:xfrm>
            <a:custGeom>
              <a:avLst/>
              <a:gdLst/>
              <a:ahLst/>
              <a:cxnLst/>
              <a:rect l="l" t="t" r="r" b="b"/>
              <a:pathLst>
                <a:path w="23851" h="30807" extrusionOk="0">
                  <a:moveTo>
                    <a:pt x="11878" y="29167"/>
                  </a:moveTo>
                  <a:cubicBezTo>
                    <a:pt x="4856" y="24568"/>
                    <a:pt x="447" y="16891"/>
                    <a:pt x="0" y="8498"/>
                  </a:cubicBezTo>
                  <a:cubicBezTo>
                    <a:pt x="0" y="878"/>
                    <a:pt x="5322" y="-2170"/>
                    <a:pt x="11878" y="1640"/>
                  </a:cubicBezTo>
                  <a:cubicBezTo>
                    <a:pt x="18958" y="6197"/>
                    <a:pt x="23415" y="13889"/>
                    <a:pt x="23852" y="22310"/>
                  </a:cubicBezTo>
                  <a:cubicBezTo>
                    <a:pt x="23852" y="29930"/>
                    <a:pt x="18530" y="32978"/>
                    <a:pt x="11878" y="29167"/>
                  </a:cubicBezTo>
                  <a:close/>
                </a:path>
              </a:pathLst>
            </a:custGeom>
            <a:solidFill>
              <a:srgbClr val="FFFF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397;p37">
              <a:extLst>
                <a:ext uri="{FF2B5EF4-FFF2-40B4-BE49-F238E27FC236}">
                  <a16:creationId xmlns:a16="http://schemas.microsoft.com/office/drawing/2014/main" id="{D34621B9-AC25-4E65-99A9-D413750FA71B}"/>
                </a:ext>
              </a:extLst>
            </p:cNvPr>
            <p:cNvSpPr/>
            <p:nvPr/>
          </p:nvSpPr>
          <p:spPr>
            <a:xfrm>
              <a:off x="5609185" y="1342555"/>
              <a:ext cx="26417" cy="145526"/>
            </a:xfrm>
            <a:custGeom>
              <a:avLst/>
              <a:gdLst/>
              <a:ahLst/>
              <a:cxnLst/>
              <a:rect l="l" t="t" r="r" b="b"/>
              <a:pathLst>
                <a:path w="26417" h="145526" extrusionOk="0">
                  <a:moveTo>
                    <a:pt x="13209" y="143863"/>
                  </a:moveTo>
                  <a:lnTo>
                    <a:pt x="13209" y="143863"/>
                  </a:lnTo>
                  <a:cubicBezTo>
                    <a:pt x="5892" y="148150"/>
                    <a:pt x="0" y="143863"/>
                    <a:pt x="0" y="134338"/>
                  </a:cubicBezTo>
                  <a:lnTo>
                    <a:pt x="0" y="26992"/>
                  </a:lnTo>
                  <a:cubicBezTo>
                    <a:pt x="124" y="16924"/>
                    <a:pt x="5027" y="7513"/>
                    <a:pt x="13209" y="1655"/>
                  </a:cubicBezTo>
                  <a:lnTo>
                    <a:pt x="13209" y="1655"/>
                  </a:lnTo>
                  <a:cubicBezTo>
                    <a:pt x="20526" y="-2631"/>
                    <a:pt x="26418" y="1655"/>
                    <a:pt x="26418" y="11656"/>
                  </a:cubicBezTo>
                  <a:lnTo>
                    <a:pt x="26418" y="118527"/>
                  </a:lnTo>
                  <a:cubicBezTo>
                    <a:pt x="26294" y="128595"/>
                    <a:pt x="21391" y="138005"/>
                    <a:pt x="13209" y="1438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98;p37">
              <a:extLst>
                <a:ext uri="{FF2B5EF4-FFF2-40B4-BE49-F238E27FC236}">
                  <a16:creationId xmlns:a16="http://schemas.microsoft.com/office/drawing/2014/main" id="{0BFD13A3-71D0-4109-A53F-6AB5C351A05F}"/>
                </a:ext>
              </a:extLst>
            </p:cNvPr>
            <p:cNvSpPr/>
            <p:nvPr/>
          </p:nvSpPr>
          <p:spPr>
            <a:xfrm>
              <a:off x="5609185" y="1517667"/>
              <a:ext cx="26417" cy="145530"/>
            </a:xfrm>
            <a:custGeom>
              <a:avLst/>
              <a:gdLst/>
              <a:ahLst/>
              <a:cxnLst/>
              <a:rect l="l" t="t" r="r" b="b"/>
              <a:pathLst>
                <a:path w="26417" h="145530" extrusionOk="0">
                  <a:moveTo>
                    <a:pt x="13209" y="143916"/>
                  </a:moveTo>
                  <a:lnTo>
                    <a:pt x="13209" y="143916"/>
                  </a:lnTo>
                  <a:cubicBezTo>
                    <a:pt x="5892" y="148107"/>
                    <a:pt x="0" y="143916"/>
                    <a:pt x="0" y="133915"/>
                  </a:cubicBezTo>
                  <a:lnTo>
                    <a:pt x="0" y="26949"/>
                  </a:lnTo>
                  <a:cubicBezTo>
                    <a:pt x="171" y="16891"/>
                    <a:pt x="5065" y="7499"/>
                    <a:pt x="13209" y="1613"/>
                  </a:cubicBezTo>
                  <a:lnTo>
                    <a:pt x="13209" y="1613"/>
                  </a:lnTo>
                  <a:cubicBezTo>
                    <a:pt x="20526" y="-2578"/>
                    <a:pt x="26418" y="1613"/>
                    <a:pt x="26418" y="11709"/>
                  </a:cubicBezTo>
                  <a:lnTo>
                    <a:pt x="26418" y="118580"/>
                  </a:lnTo>
                  <a:cubicBezTo>
                    <a:pt x="26275" y="128648"/>
                    <a:pt x="21372" y="138049"/>
                    <a:pt x="13209" y="14391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399;p37">
              <a:extLst>
                <a:ext uri="{FF2B5EF4-FFF2-40B4-BE49-F238E27FC236}">
                  <a16:creationId xmlns:a16="http://schemas.microsoft.com/office/drawing/2014/main" id="{F4669D10-C603-48A9-A915-07CE63E42BE6}"/>
                </a:ext>
              </a:extLst>
            </p:cNvPr>
            <p:cNvSpPr/>
            <p:nvPr/>
          </p:nvSpPr>
          <p:spPr>
            <a:xfrm>
              <a:off x="4598943" y="668398"/>
              <a:ext cx="778468" cy="1303739"/>
            </a:xfrm>
            <a:custGeom>
              <a:avLst/>
              <a:gdLst/>
              <a:ahLst/>
              <a:cxnLst/>
              <a:rect l="l" t="t" r="r" b="b"/>
              <a:pathLst>
                <a:path w="778468" h="1303739" extrusionOk="0">
                  <a:moveTo>
                    <a:pt x="726584" y="1297509"/>
                  </a:moveTo>
                  <a:lnTo>
                    <a:pt x="51885" y="906984"/>
                  </a:lnTo>
                  <a:cubicBezTo>
                    <a:pt x="23377" y="890411"/>
                    <a:pt x="0" y="845929"/>
                    <a:pt x="0" y="807543"/>
                  </a:cubicBezTo>
                  <a:lnTo>
                    <a:pt x="0" y="45543"/>
                  </a:lnTo>
                  <a:cubicBezTo>
                    <a:pt x="0" y="7443"/>
                    <a:pt x="23187" y="-10369"/>
                    <a:pt x="51885" y="6205"/>
                  </a:cubicBezTo>
                  <a:lnTo>
                    <a:pt x="726584" y="396730"/>
                  </a:lnTo>
                  <a:cubicBezTo>
                    <a:pt x="755092" y="413303"/>
                    <a:pt x="778469" y="457785"/>
                    <a:pt x="778469" y="496076"/>
                  </a:cubicBezTo>
                  <a:lnTo>
                    <a:pt x="778469" y="1258076"/>
                  </a:lnTo>
                  <a:cubicBezTo>
                    <a:pt x="778469" y="1296461"/>
                    <a:pt x="755282" y="1314083"/>
                    <a:pt x="726584" y="12975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400;p37">
              <a:extLst>
                <a:ext uri="{FF2B5EF4-FFF2-40B4-BE49-F238E27FC236}">
                  <a16:creationId xmlns:a16="http://schemas.microsoft.com/office/drawing/2014/main" id="{787DF1E2-F200-458C-90A1-594E0634FCBC}"/>
                </a:ext>
              </a:extLst>
            </p:cNvPr>
            <p:cNvSpPr/>
            <p:nvPr/>
          </p:nvSpPr>
          <p:spPr>
            <a:xfrm>
              <a:off x="4598943" y="1688145"/>
              <a:ext cx="778468" cy="1303647"/>
            </a:xfrm>
            <a:custGeom>
              <a:avLst/>
              <a:gdLst/>
              <a:ahLst/>
              <a:cxnLst/>
              <a:rect l="l" t="t" r="r" b="b"/>
              <a:pathLst>
                <a:path w="778468" h="1303647" extrusionOk="0">
                  <a:moveTo>
                    <a:pt x="726584" y="1297414"/>
                  </a:moveTo>
                  <a:lnTo>
                    <a:pt x="51885" y="906889"/>
                  </a:lnTo>
                  <a:cubicBezTo>
                    <a:pt x="23377" y="890315"/>
                    <a:pt x="0" y="845834"/>
                    <a:pt x="0" y="807543"/>
                  </a:cubicBezTo>
                  <a:lnTo>
                    <a:pt x="0" y="45543"/>
                  </a:lnTo>
                  <a:cubicBezTo>
                    <a:pt x="0" y="7443"/>
                    <a:pt x="23187" y="-10369"/>
                    <a:pt x="51885" y="6205"/>
                  </a:cubicBezTo>
                  <a:lnTo>
                    <a:pt x="726584" y="396730"/>
                  </a:lnTo>
                  <a:cubicBezTo>
                    <a:pt x="755092" y="413303"/>
                    <a:pt x="778469" y="457785"/>
                    <a:pt x="778469" y="496171"/>
                  </a:cubicBezTo>
                  <a:lnTo>
                    <a:pt x="778469" y="1258171"/>
                  </a:lnTo>
                  <a:cubicBezTo>
                    <a:pt x="778469" y="1296366"/>
                    <a:pt x="755282" y="1313987"/>
                    <a:pt x="726584" y="129741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401;p37">
              <a:extLst>
                <a:ext uri="{FF2B5EF4-FFF2-40B4-BE49-F238E27FC236}">
                  <a16:creationId xmlns:a16="http://schemas.microsoft.com/office/drawing/2014/main" id="{AC350B11-637C-4EAA-B8CA-890FD68C7224}"/>
                </a:ext>
              </a:extLst>
            </p:cNvPr>
            <p:cNvSpPr/>
            <p:nvPr/>
          </p:nvSpPr>
          <p:spPr>
            <a:xfrm>
              <a:off x="4599323" y="2707876"/>
              <a:ext cx="778184" cy="892902"/>
            </a:xfrm>
            <a:custGeom>
              <a:avLst/>
              <a:gdLst/>
              <a:ahLst/>
              <a:cxnLst/>
              <a:rect l="l" t="t" r="r" b="b"/>
              <a:pathLst>
                <a:path w="778184" h="892902" extrusionOk="0">
                  <a:moveTo>
                    <a:pt x="778184" y="495805"/>
                  </a:moveTo>
                  <a:lnTo>
                    <a:pt x="778184" y="892902"/>
                  </a:lnTo>
                  <a:lnTo>
                    <a:pt x="545461" y="758124"/>
                  </a:lnTo>
                  <a:lnTo>
                    <a:pt x="520753" y="743741"/>
                  </a:lnTo>
                  <a:lnTo>
                    <a:pt x="512486" y="738883"/>
                  </a:lnTo>
                  <a:lnTo>
                    <a:pt x="452143" y="704117"/>
                  </a:lnTo>
                  <a:lnTo>
                    <a:pt x="276817" y="602771"/>
                  </a:lnTo>
                  <a:lnTo>
                    <a:pt x="276817" y="602771"/>
                  </a:lnTo>
                  <a:lnTo>
                    <a:pt x="204120" y="560766"/>
                  </a:lnTo>
                  <a:lnTo>
                    <a:pt x="174852" y="543811"/>
                  </a:lnTo>
                  <a:lnTo>
                    <a:pt x="0" y="442656"/>
                  </a:lnTo>
                  <a:lnTo>
                    <a:pt x="0" y="45463"/>
                  </a:lnTo>
                  <a:cubicBezTo>
                    <a:pt x="0" y="7363"/>
                    <a:pt x="23282" y="-10353"/>
                    <a:pt x="51885" y="6220"/>
                  </a:cubicBezTo>
                  <a:lnTo>
                    <a:pt x="726584" y="396745"/>
                  </a:lnTo>
                  <a:cubicBezTo>
                    <a:pt x="754902" y="413033"/>
                    <a:pt x="778184" y="457515"/>
                    <a:pt x="778184" y="495805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402;p37">
              <a:extLst>
                <a:ext uri="{FF2B5EF4-FFF2-40B4-BE49-F238E27FC236}">
                  <a16:creationId xmlns:a16="http://schemas.microsoft.com/office/drawing/2014/main" id="{B1794F4C-7E53-44B5-A438-6365D2A81C76}"/>
                </a:ext>
              </a:extLst>
            </p:cNvPr>
            <p:cNvSpPr/>
            <p:nvPr/>
          </p:nvSpPr>
          <p:spPr>
            <a:xfrm>
              <a:off x="4781159" y="1048176"/>
              <a:ext cx="416151" cy="544252"/>
            </a:xfrm>
            <a:custGeom>
              <a:avLst/>
              <a:gdLst/>
              <a:ahLst/>
              <a:cxnLst/>
              <a:rect l="l" t="t" r="r" b="b"/>
              <a:pathLst>
                <a:path w="416151" h="544252" extrusionOk="0">
                  <a:moveTo>
                    <a:pt x="410093" y="288701"/>
                  </a:moveTo>
                  <a:lnTo>
                    <a:pt x="317821" y="128395"/>
                  </a:lnTo>
                  <a:cubicBezTo>
                    <a:pt x="314315" y="122019"/>
                    <a:pt x="309250" y="116642"/>
                    <a:pt x="303092" y="112774"/>
                  </a:cubicBezTo>
                  <a:lnTo>
                    <a:pt x="303092" y="112774"/>
                  </a:lnTo>
                  <a:cubicBezTo>
                    <a:pt x="302275" y="112284"/>
                    <a:pt x="301419" y="111870"/>
                    <a:pt x="300526" y="111536"/>
                  </a:cubicBezTo>
                  <a:cubicBezTo>
                    <a:pt x="299680" y="110897"/>
                    <a:pt x="298796" y="110324"/>
                    <a:pt x="297865" y="109821"/>
                  </a:cubicBezTo>
                  <a:lnTo>
                    <a:pt x="272208" y="94962"/>
                  </a:lnTo>
                  <a:cubicBezTo>
                    <a:pt x="265176" y="90866"/>
                    <a:pt x="258619" y="91152"/>
                    <a:pt x="254818" y="95819"/>
                  </a:cubicBezTo>
                  <a:cubicBezTo>
                    <a:pt x="246645" y="105344"/>
                    <a:pt x="228210" y="104487"/>
                    <a:pt x="207874" y="92676"/>
                  </a:cubicBezTo>
                  <a:cubicBezTo>
                    <a:pt x="187395" y="80812"/>
                    <a:pt x="171022" y="62968"/>
                    <a:pt x="160930" y="41527"/>
                  </a:cubicBezTo>
                  <a:cubicBezTo>
                    <a:pt x="157471" y="32831"/>
                    <a:pt x="151351" y="25460"/>
                    <a:pt x="143445" y="20477"/>
                  </a:cubicBezTo>
                  <a:lnTo>
                    <a:pt x="118262" y="5713"/>
                  </a:lnTo>
                  <a:cubicBezTo>
                    <a:pt x="117445" y="5194"/>
                    <a:pt x="116590" y="4748"/>
                    <a:pt x="115697" y="4379"/>
                  </a:cubicBezTo>
                  <a:cubicBezTo>
                    <a:pt x="111040" y="27"/>
                    <a:pt x="104284" y="-1201"/>
                    <a:pt x="98402" y="1236"/>
                  </a:cubicBezTo>
                  <a:lnTo>
                    <a:pt x="6129" y="54671"/>
                  </a:lnTo>
                  <a:cubicBezTo>
                    <a:pt x="-2043" y="59434"/>
                    <a:pt x="-2043" y="74579"/>
                    <a:pt x="6129" y="88676"/>
                  </a:cubicBezTo>
                  <a:lnTo>
                    <a:pt x="56589" y="176306"/>
                  </a:lnTo>
                  <a:cubicBezTo>
                    <a:pt x="59944" y="182607"/>
                    <a:pt x="64809" y="187975"/>
                    <a:pt x="70748" y="191927"/>
                  </a:cubicBezTo>
                  <a:cubicBezTo>
                    <a:pt x="75053" y="195000"/>
                    <a:pt x="80669" y="195545"/>
                    <a:pt x="85478" y="193355"/>
                  </a:cubicBezTo>
                  <a:lnTo>
                    <a:pt x="97071" y="186593"/>
                  </a:lnTo>
                  <a:lnTo>
                    <a:pt x="97071" y="400905"/>
                  </a:lnTo>
                  <a:cubicBezTo>
                    <a:pt x="98107" y="415497"/>
                    <a:pt x="105966" y="428747"/>
                    <a:pt x="118262" y="436624"/>
                  </a:cubicBezTo>
                  <a:lnTo>
                    <a:pt x="297865" y="541399"/>
                  </a:lnTo>
                  <a:cubicBezTo>
                    <a:pt x="309363" y="548066"/>
                    <a:pt x="318581" y="542637"/>
                    <a:pt x="318581" y="529397"/>
                  </a:cubicBezTo>
                  <a:lnTo>
                    <a:pt x="318581" y="315085"/>
                  </a:lnTo>
                  <a:lnTo>
                    <a:pt x="330270" y="335278"/>
                  </a:lnTo>
                  <a:cubicBezTo>
                    <a:pt x="333738" y="341631"/>
                    <a:pt x="338775" y="346975"/>
                    <a:pt x="344904" y="350804"/>
                  </a:cubicBezTo>
                  <a:lnTo>
                    <a:pt x="344904" y="350804"/>
                  </a:lnTo>
                  <a:cubicBezTo>
                    <a:pt x="349209" y="353880"/>
                    <a:pt x="354825" y="354423"/>
                    <a:pt x="359633" y="352232"/>
                  </a:cubicBezTo>
                  <a:lnTo>
                    <a:pt x="410093" y="322991"/>
                  </a:lnTo>
                  <a:cubicBezTo>
                    <a:pt x="418171" y="317942"/>
                    <a:pt x="418171" y="303274"/>
                    <a:pt x="410093" y="288701"/>
                  </a:cubicBezTo>
                  <a:close/>
                </a:path>
              </a:pathLst>
            </a:custGeom>
            <a:solidFill>
              <a:srgbClr val="D9DA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403;p37">
              <a:extLst>
                <a:ext uri="{FF2B5EF4-FFF2-40B4-BE49-F238E27FC236}">
                  <a16:creationId xmlns:a16="http://schemas.microsoft.com/office/drawing/2014/main" id="{065E2789-CD27-4492-A9E1-CF65BC2611ED}"/>
                </a:ext>
              </a:extLst>
            </p:cNvPr>
            <p:cNvSpPr/>
            <p:nvPr/>
          </p:nvSpPr>
          <p:spPr>
            <a:xfrm>
              <a:off x="4812185" y="2127070"/>
              <a:ext cx="353313" cy="495871"/>
            </a:xfrm>
            <a:custGeom>
              <a:avLst/>
              <a:gdLst/>
              <a:ahLst/>
              <a:cxnLst/>
              <a:rect l="l" t="t" r="r" b="b"/>
              <a:pathLst>
                <a:path w="353313" h="495871" extrusionOk="0">
                  <a:moveTo>
                    <a:pt x="340010" y="188881"/>
                  </a:moveTo>
                  <a:lnTo>
                    <a:pt x="13589" y="0"/>
                  </a:lnTo>
                  <a:cubicBezTo>
                    <a:pt x="4960" y="28061"/>
                    <a:pt x="380" y="57217"/>
                    <a:pt x="0" y="86582"/>
                  </a:cubicBezTo>
                  <a:lnTo>
                    <a:pt x="0" y="291179"/>
                  </a:lnTo>
                  <a:lnTo>
                    <a:pt x="149574" y="377762"/>
                  </a:lnTo>
                  <a:lnTo>
                    <a:pt x="176847" y="220409"/>
                  </a:lnTo>
                  <a:lnTo>
                    <a:pt x="204025" y="409289"/>
                  </a:lnTo>
                  <a:lnTo>
                    <a:pt x="353314" y="495872"/>
                  </a:lnTo>
                  <a:lnTo>
                    <a:pt x="353314" y="291179"/>
                  </a:lnTo>
                  <a:cubicBezTo>
                    <a:pt x="352592" y="256699"/>
                    <a:pt x="348126" y="222399"/>
                    <a:pt x="340010" y="188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404;p37">
              <a:extLst>
                <a:ext uri="{FF2B5EF4-FFF2-40B4-BE49-F238E27FC236}">
                  <a16:creationId xmlns:a16="http://schemas.microsoft.com/office/drawing/2014/main" id="{40BA8ACF-0082-4A07-8D7C-12F0FB4EA08B}"/>
                </a:ext>
              </a:extLst>
            </p:cNvPr>
            <p:cNvSpPr/>
            <p:nvPr/>
          </p:nvSpPr>
          <p:spPr>
            <a:xfrm>
              <a:off x="4825774" y="2064110"/>
              <a:ext cx="326421" cy="236124"/>
            </a:xfrm>
            <a:custGeom>
              <a:avLst/>
              <a:gdLst/>
              <a:ahLst/>
              <a:cxnLst/>
              <a:rect l="l" t="t" r="r" b="b"/>
              <a:pathLst>
                <a:path w="326421" h="236124" extrusionOk="0">
                  <a:moveTo>
                    <a:pt x="326421" y="188881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326421" y="236125"/>
                  </a:lnTo>
                  <a:lnTo>
                    <a:pt x="326421" y="188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405;p37">
              <a:extLst>
                <a:ext uri="{FF2B5EF4-FFF2-40B4-BE49-F238E27FC236}">
                  <a16:creationId xmlns:a16="http://schemas.microsoft.com/office/drawing/2014/main" id="{0CC5C1D7-1C14-41F2-9A34-CBE22606C965}"/>
                </a:ext>
              </a:extLst>
            </p:cNvPr>
            <p:cNvSpPr/>
            <p:nvPr/>
          </p:nvSpPr>
          <p:spPr>
            <a:xfrm>
              <a:off x="4803918" y="3156860"/>
              <a:ext cx="410711" cy="349715"/>
            </a:xfrm>
            <a:custGeom>
              <a:avLst/>
              <a:gdLst/>
              <a:ahLst/>
              <a:cxnLst/>
              <a:rect l="l" t="t" r="r" b="b"/>
              <a:pathLst>
                <a:path w="410711" h="349715" extrusionOk="0">
                  <a:moveTo>
                    <a:pt x="410711" y="349716"/>
                  </a:moveTo>
                  <a:lnTo>
                    <a:pt x="340865" y="309139"/>
                  </a:lnTo>
                  <a:lnTo>
                    <a:pt x="316158" y="294757"/>
                  </a:lnTo>
                  <a:lnTo>
                    <a:pt x="307891" y="289899"/>
                  </a:lnTo>
                  <a:lnTo>
                    <a:pt x="247548" y="255132"/>
                  </a:lnTo>
                  <a:lnTo>
                    <a:pt x="72221" y="153787"/>
                  </a:lnTo>
                  <a:lnTo>
                    <a:pt x="72221" y="153787"/>
                  </a:lnTo>
                  <a:lnTo>
                    <a:pt x="0" y="111972"/>
                  </a:lnTo>
                  <a:lnTo>
                    <a:pt x="0" y="11388"/>
                  </a:lnTo>
                  <a:cubicBezTo>
                    <a:pt x="0" y="1387"/>
                    <a:pt x="6937" y="-2709"/>
                    <a:pt x="15680" y="1863"/>
                  </a:cubicBezTo>
                  <a:cubicBezTo>
                    <a:pt x="22417" y="6425"/>
                    <a:pt x="27406" y="13141"/>
                    <a:pt x="29839" y="20913"/>
                  </a:cubicBezTo>
                  <a:lnTo>
                    <a:pt x="32785" y="30438"/>
                  </a:lnTo>
                  <a:cubicBezTo>
                    <a:pt x="42696" y="61556"/>
                    <a:pt x="63042" y="88274"/>
                    <a:pt x="90372" y="106066"/>
                  </a:cubicBezTo>
                  <a:cubicBezTo>
                    <a:pt x="125247" y="126259"/>
                    <a:pt x="153755" y="109781"/>
                    <a:pt x="153755" y="69300"/>
                  </a:cubicBezTo>
                  <a:lnTo>
                    <a:pt x="153755" y="57108"/>
                  </a:lnTo>
                  <a:cubicBezTo>
                    <a:pt x="153755" y="44725"/>
                    <a:pt x="162498" y="39487"/>
                    <a:pt x="172761" y="45773"/>
                  </a:cubicBezTo>
                  <a:cubicBezTo>
                    <a:pt x="177826" y="48897"/>
                    <a:pt x="182093" y="53174"/>
                    <a:pt x="185210" y="58251"/>
                  </a:cubicBezTo>
                  <a:lnTo>
                    <a:pt x="213053" y="101018"/>
                  </a:lnTo>
                  <a:lnTo>
                    <a:pt x="181694" y="118639"/>
                  </a:lnTo>
                  <a:lnTo>
                    <a:pt x="199084" y="148548"/>
                  </a:lnTo>
                  <a:lnTo>
                    <a:pt x="231963" y="129498"/>
                  </a:lnTo>
                  <a:lnTo>
                    <a:pt x="246217" y="151501"/>
                  </a:lnTo>
                  <a:lnTo>
                    <a:pt x="216284" y="168836"/>
                  </a:lnTo>
                  <a:lnTo>
                    <a:pt x="233484" y="198840"/>
                  </a:lnTo>
                  <a:lnTo>
                    <a:pt x="265128" y="180552"/>
                  </a:lnTo>
                  <a:lnTo>
                    <a:pt x="279382" y="202555"/>
                  </a:lnTo>
                  <a:lnTo>
                    <a:pt x="250874" y="219128"/>
                  </a:lnTo>
                  <a:lnTo>
                    <a:pt x="268074" y="249132"/>
                  </a:lnTo>
                  <a:lnTo>
                    <a:pt x="298388" y="231606"/>
                  </a:lnTo>
                  <a:cubicBezTo>
                    <a:pt x="316054" y="257676"/>
                    <a:pt x="339012" y="279717"/>
                    <a:pt x="365763" y="296281"/>
                  </a:cubicBezTo>
                  <a:lnTo>
                    <a:pt x="371274" y="299329"/>
                  </a:lnTo>
                  <a:cubicBezTo>
                    <a:pt x="389567" y="311340"/>
                    <a:pt x="403422" y="329047"/>
                    <a:pt x="410711" y="349716"/>
                  </a:cubicBezTo>
                  <a:close/>
                </a:path>
              </a:pathLst>
            </a:custGeom>
            <a:solidFill>
              <a:srgbClr val="D9DA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406;p37">
              <a:extLst>
                <a:ext uri="{FF2B5EF4-FFF2-40B4-BE49-F238E27FC236}">
                  <a16:creationId xmlns:a16="http://schemas.microsoft.com/office/drawing/2014/main" id="{4C1A580E-E801-4342-AC73-A2C7E188FE19}"/>
                </a:ext>
              </a:extLst>
            </p:cNvPr>
            <p:cNvSpPr/>
            <p:nvPr/>
          </p:nvSpPr>
          <p:spPr>
            <a:xfrm>
              <a:off x="4593051" y="480769"/>
              <a:ext cx="842423" cy="783621"/>
            </a:xfrm>
            <a:custGeom>
              <a:avLst/>
              <a:gdLst/>
              <a:ahLst/>
              <a:cxnLst/>
              <a:rect l="l" t="t" r="r" b="b"/>
              <a:pathLst>
                <a:path w="842423" h="783621" extrusionOk="0">
                  <a:moveTo>
                    <a:pt x="842423" y="783622"/>
                  </a:moveTo>
                  <a:lnTo>
                    <a:pt x="0" y="299180"/>
                  </a:lnTo>
                  <a:lnTo>
                    <a:pt x="0" y="0"/>
                  </a:lnTo>
                  <a:lnTo>
                    <a:pt x="842423" y="484346"/>
                  </a:lnTo>
                  <a:lnTo>
                    <a:pt x="842423" y="78362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407;p37">
              <a:extLst>
                <a:ext uri="{FF2B5EF4-FFF2-40B4-BE49-F238E27FC236}">
                  <a16:creationId xmlns:a16="http://schemas.microsoft.com/office/drawing/2014/main" id="{A9342541-7ABD-4BD9-B34E-A0E6F08003B9}"/>
                </a:ext>
              </a:extLst>
            </p:cNvPr>
            <p:cNvSpPr/>
            <p:nvPr/>
          </p:nvSpPr>
          <p:spPr>
            <a:xfrm>
              <a:off x="4315759" y="484198"/>
              <a:ext cx="384008" cy="270224"/>
            </a:xfrm>
            <a:custGeom>
              <a:avLst/>
              <a:gdLst/>
              <a:ahLst/>
              <a:cxnLst/>
              <a:rect l="l" t="t" r="r" b="b"/>
              <a:pathLst>
                <a:path w="384008" h="270224" extrusionOk="0">
                  <a:moveTo>
                    <a:pt x="103771" y="270224"/>
                  </a:moveTo>
                  <a:lnTo>
                    <a:pt x="0" y="210121"/>
                  </a:lnTo>
                  <a:lnTo>
                    <a:pt x="280238" y="0"/>
                  </a:lnTo>
                  <a:lnTo>
                    <a:pt x="384008" y="60007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08;p37">
              <a:extLst>
                <a:ext uri="{FF2B5EF4-FFF2-40B4-BE49-F238E27FC236}">
                  <a16:creationId xmlns:a16="http://schemas.microsoft.com/office/drawing/2014/main" id="{A52C1314-00E2-421E-B576-62498FC38758}"/>
                </a:ext>
              </a:extLst>
            </p:cNvPr>
            <p:cNvSpPr/>
            <p:nvPr/>
          </p:nvSpPr>
          <p:spPr>
            <a:xfrm>
              <a:off x="4419530" y="544206"/>
              <a:ext cx="384008" cy="270224"/>
            </a:xfrm>
            <a:custGeom>
              <a:avLst/>
              <a:gdLst/>
              <a:ahLst/>
              <a:cxnLst/>
              <a:rect l="l" t="t" r="r" b="b"/>
              <a:pathLst>
                <a:path w="384008" h="270224" extrusionOk="0">
                  <a:moveTo>
                    <a:pt x="103866" y="270224"/>
                  </a:moveTo>
                  <a:lnTo>
                    <a:pt x="0" y="210217"/>
                  </a:lnTo>
                  <a:lnTo>
                    <a:pt x="280238" y="0"/>
                  </a:lnTo>
                  <a:lnTo>
                    <a:pt x="384008" y="60103"/>
                  </a:lnTo>
                  <a:lnTo>
                    <a:pt x="103866" y="270224"/>
                  </a:ln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409;p37">
              <a:extLst>
                <a:ext uri="{FF2B5EF4-FFF2-40B4-BE49-F238E27FC236}">
                  <a16:creationId xmlns:a16="http://schemas.microsoft.com/office/drawing/2014/main" id="{56295DA4-1728-4925-BB59-3241B9C5C6AA}"/>
                </a:ext>
              </a:extLst>
            </p:cNvPr>
            <p:cNvSpPr/>
            <p:nvPr/>
          </p:nvSpPr>
          <p:spPr>
            <a:xfrm>
              <a:off x="4523395" y="604308"/>
              <a:ext cx="383913" cy="270224"/>
            </a:xfrm>
            <a:custGeom>
              <a:avLst/>
              <a:gdLst/>
              <a:ahLst/>
              <a:cxnLst/>
              <a:rect l="l" t="t" r="r" b="b"/>
              <a:pathLst>
                <a:path w="383913" h="270224" extrusionOk="0">
                  <a:moveTo>
                    <a:pt x="103771" y="270224"/>
                  </a:moveTo>
                  <a:lnTo>
                    <a:pt x="0" y="210122"/>
                  </a:lnTo>
                  <a:lnTo>
                    <a:pt x="280143" y="0"/>
                  </a:lnTo>
                  <a:lnTo>
                    <a:pt x="383913" y="60008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410;p37">
              <a:extLst>
                <a:ext uri="{FF2B5EF4-FFF2-40B4-BE49-F238E27FC236}">
                  <a16:creationId xmlns:a16="http://schemas.microsoft.com/office/drawing/2014/main" id="{1A95F342-31FE-49BD-84DF-9713F4E8F869}"/>
                </a:ext>
              </a:extLst>
            </p:cNvPr>
            <p:cNvSpPr/>
            <p:nvPr/>
          </p:nvSpPr>
          <p:spPr>
            <a:xfrm>
              <a:off x="4627166" y="664316"/>
              <a:ext cx="383912" cy="270224"/>
            </a:xfrm>
            <a:custGeom>
              <a:avLst/>
              <a:gdLst/>
              <a:ahLst/>
              <a:cxnLst/>
              <a:rect l="l" t="t" r="r" b="b"/>
              <a:pathLst>
                <a:path w="383912" h="270224" extrusionOk="0">
                  <a:moveTo>
                    <a:pt x="103771" y="270224"/>
                  </a:moveTo>
                  <a:lnTo>
                    <a:pt x="0" y="210217"/>
                  </a:lnTo>
                  <a:lnTo>
                    <a:pt x="280142" y="0"/>
                  </a:lnTo>
                  <a:lnTo>
                    <a:pt x="383913" y="60103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411;p37">
              <a:extLst>
                <a:ext uri="{FF2B5EF4-FFF2-40B4-BE49-F238E27FC236}">
                  <a16:creationId xmlns:a16="http://schemas.microsoft.com/office/drawing/2014/main" id="{F5B16EDA-DC4E-45C8-B853-EE751CFD767D}"/>
                </a:ext>
              </a:extLst>
            </p:cNvPr>
            <p:cNvSpPr/>
            <p:nvPr/>
          </p:nvSpPr>
          <p:spPr>
            <a:xfrm>
              <a:off x="4730936" y="724419"/>
              <a:ext cx="383913" cy="270224"/>
            </a:xfrm>
            <a:custGeom>
              <a:avLst/>
              <a:gdLst/>
              <a:ahLst/>
              <a:cxnLst/>
              <a:rect l="l" t="t" r="r" b="b"/>
              <a:pathLst>
                <a:path w="383913" h="270224" extrusionOk="0">
                  <a:moveTo>
                    <a:pt x="103771" y="270224"/>
                  </a:moveTo>
                  <a:lnTo>
                    <a:pt x="0" y="210122"/>
                  </a:lnTo>
                  <a:lnTo>
                    <a:pt x="280142" y="0"/>
                  </a:lnTo>
                  <a:lnTo>
                    <a:pt x="383913" y="60008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412;p37">
              <a:extLst>
                <a:ext uri="{FF2B5EF4-FFF2-40B4-BE49-F238E27FC236}">
                  <a16:creationId xmlns:a16="http://schemas.microsoft.com/office/drawing/2014/main" id="{9B599658-9C42-402C-B7DB-0E3E25C960D0}"/>
                </a:ext>
              </a:extLst>
            </p:cNvPr>
            <p:cNvSpPr/>
            <p:nvPr/>
          </p:nvSpPr>
          <p:spPr>
            <a:xfrm>
              <a:off x="4834707" y="784426"/>
              <a:ext cx="383912" cy="270224"/>
            </a:xfrm>
            <a:custGeom>
              <a:avLst/>
              <a:gdLst/>
              <a:ahLst/>
              <a:cxnLst/>
              <a:rect l="l" t="t" r="r" b="b"/>
              <a:pathLst>
                <a:path w="383912" h="270224" extrusionOk="0">
                  <a:moveTo>
                    <a:pt x="103771" y="270224"/>
                  </a:moveTo>
                  <a:lnTo>
                    <a:pt x="0" y="210217"/>
                  </a:lnTo>
                  <a:lnTo>
                    <a:pt x="280143" y="0"/>
                  </a:lnTo>
                  <a:lnTo>
                    <a:pt x="383913" y="60103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413;p37">
              <a:extLst>
                <a:ext uri="{FF2B5EF4-FFF2-40B4-BE49-F238E27FC236}">
                  <a16:creationId xmlns:a16="http://schemas.microsoft.com/office/drawing/2014/main" id="{4C301CC0-9D62-460C-9B95-25BAAE426F00}"/>
                </a:ext>
              </a:extLst>
            </p:cNvPr>
            <p:cNvSpPr/>
            <p:nvPr/>
          </p:nvSpPr>
          <p:spPr>
            <a:xfrm>
              <a:off x="4938478" y="844529"/>
              <a:ext cx="383913" cy="270224"/>
            </a:xfrm>
            <a:custGeom>
              <a:avLst/>
              <a:gdLst/>
              <a:ahLst/>
              <a:cxnLst/>
              <a:rect l="l" t="t" r="r" b="b"/>
              <a:pathLst>
                <a:path w="383913" h="270224" extrusionOk="0">
                  <a:moveTo>
                    <a:pt x="103771" y="270224"/>
                  </a:moveTo>
                  <a:lnTo>
                    <a:pt x="0" y="210121"/>
                  </a:lnTo>
                  <a:lnTo>
                    <a:pt x="280142" y="0"/>
                  </a:lnTo>
                  <a:lnTo>
                    <a:pt x="383913" y="60008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3414;p37">
              <a:extLst>
                <a:ext uri="{FF2B5EF4-FFF2-40B4-BE49-F238E27FC236}">
                  <a16:creationId xmlns:a16="http://schemas.microsoft.com/office/drawing/2014/main" id="{A02D2A28-0211-4D80-AF66-AAEABD41D014}"/>
                </a:ext>
              </a:extLst>
            </p:cNvPr>
            <p:cNvSpPr/>
            <p:nvPr/>
          </p:nvSpPr>
          <p:spPr>
            <a:xfrm>
              <a:off x="5042248" y="904537"/>
              <a:ext cx="384008" cy="270224"/>
            </a:xfrm>
            <a:custGeom>
              <a:avLst/>
              <a:gdLst/>
              <a:ahLst/>
              <a:cxnLst/>
              <a:rect l="l" t="t" r="r" b="b"/>
              <a:pathLst>
                <a:path w="384008" h="270224" extrusionOk="0">
                  <a:moveTo>
                    <a:pt x="103771" y="270224"/>
                  </a:moveTo>
                  <a:lnTo>
                    <a:pt x="0" y="210217"/>
                  </a:lnTo>
                  <a:lnTo>
                    <a:pt x="280143" y="0"/>
                  </a:lnTo>
                  <a:lnTo>
                    <a:pt x="384008" y="60103"/>
                  </a:lnTo>
                  <a:lnTo>
                    <a:pt x="103771" y="270224"/>
                  </a:ln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3415;p37">
              <a:extLst>
                <a:ext uri="{FF2B5EF4-FFF2-40B4-BE49-F238E27FC236}">
                  <a16:creationId xmlns:a16="http://schemas.microsoft.com/office/drawing/2014/main" id="{8FED474A-F158-4C81-8496-2721F58EF3D2}"/>
                </a:ext>
              </a:extLst>
            </p:cNvPr>
            <p:cNvSpPr/>
            <p:nvPr/>
          </p:nvSpPr>
          <p:spPr>
            <a:xfrm>
              <a:off x="4316519" y="693558"/>
              <a:ext cx="103770" cy="97206"/>
            </a:xfrm>
            <a:custGeom>
              <a:avLst/>
              <a:gdLst/>
              <a:ahLst/>
              <a:cxnLst/>
              <a:rect l="l" t="t" r="r" b="b"/>
              <a:pathLst>
                <a:path w="103770" h="97206" extrusionOk="0">
                  <a:moveTo>
                    <a:pt x="51885" y="90106"/>
                  </a:moveTo>
                  <a:cubicBezTo>
                    <a:pt x="80394" y="106680"/>
                    <a:pt x="103771" y="93250"/>
                    <a:pt x="103771" y="60103"/>
                  </a:cubicBezTo>
                  <a:lnTo>
                    <a:pt x="0" y="0"/>
                  </a:lnTo>
                  <a:cubicBezTo>
                    <a:pt x="2005" y="36601"/>
                    <a:pt x="21267" y="70060"/>
                    <a:pt x="51885" y="90106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3416;p37">
              <a:extLst>
                <a:ext uri="{FF2B5EF4-FFF2-40B4-BE49-F238E27FC236}">
                  <a16:creationId xmlns:a16="http://schemas.microsoft.com/office/drawing/2014/main" id="{FB490084-9F61-4BEA-9528-DDD9370D2FBB}"/>
                </a:ext>
              </a:extLst>
            </p:cNvPr>
            <p:cNvSpPr/>
            <p:nvPr/>
          </p:nvSpPr>
          <p:spPr>
            <a:xfrm>
              <a:off x="4420290" y="753661"/>
              <a:ext cx="103865" cy="97152"/>
            </a:xfrm>
            <a:custGeom>
              <a:avLst/>
              <a:gdLst/>
              <a:ahLst/>
              <a:cxnLst/>
              <a:rect l="l" t="t" r="r" b="b"/>
              <a:pathLst>
                <a:path w="103865" h="97152" extrusionOk="0">
                  <a:moveTo>
                    <a:pt x="51980" y="90011"/>
                  </a:moveTo>
                  <a:cubicBezTo>
                    <a:pt x="80489" y="106680"/>
                    <a:pt x="103866" y="93154"/>
                    <a:pt x="103866" y="60007"/>
                  </a:cubicBezTo>
                  <a:lnTo>
                    <a:pt x="0" y="0"/>
                  </a:lnTo>
                  <a:cubicBezTo>
                    <a:pt x="2005" y="36598"/>
                    <a:pt x="21315" y="70038"/>
                    <a:pt x="51980" y="90011"/>
                  </a:cubicBez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417;p37">
              <a:extLst>
                <a:ext uri="{FF2B5EF4-FFF2-40B4-BE49-F238E27FC236}">
                  <a16:creationId xmlns:a16="http://schemas.microsoft.com/office/drawing/2014/main" id="{B921B22C-CC28-44D0-AC93-C038CAB274BF}"/>
                </a:ext>
              </a:extLst>
            </p:cNvPr>
            <p:cNvSpPr/>
            <p:nvPr/>
          </p:nvSpPr>
          <p:spPr>
            <a:xfrm>
              <a:off x="4524441" y="813668"/>
              <a:ext cx="103770" cy="97206"/>
            </a:xfrm>
            <a:custGeom>
              <a:avLst/>
              <a:gdLst/>
              <a:ahLst/>
              <a:cxnLst/>
              <a:rect l="l" t="t" r="r" b="b"/>
              <a:pathLst>
                <a:path w="103770" h="97206" extrusionOk="0">
                  <a:moveTo>
                    <a:pt x="51885" y="90106"/>
                  </a:moveTo>
                  <a:cubicBezTo>
                    <a:pt x="80394" y="106680"/>
                    <a:pt x="103771" y="93250"/>
                    <a:pt x="103771" y="60103"/>
                  </a:cubicBezTo>
                  <a:lnTo>
                    <a:pt x="0" y="0"/>
                  </a:lnTo>
                  <a:cubicBezTo>
                    <a:pt x="1958" y="36614"/>
                    <a:pt x="21229" y="70093"/>
                    <a:pt x="51885" y="90106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3418;p37">
              <a:extLst>
                <a:ext uri="{FF2B5EF4-FFF2-40B4-BE49-F238E27FC236}">
                  <a16:creationId xmlns:a16="http://schemas.microsoft.com/office/drawing/2014/main" id="{A04F0B85-445D-4324-9527-85CEE7337CEB}"/>
                </a:ext>
              </a:extLst>
            </p:cNvPr>
            <p:cNvSpPr/>
            <p:nvPr/>
          </p:nvSpPr>
          <p:spPr>
            <a:xfrm>
              <a:off x="4627926" y="873771"/>
              <a:ext cx="103770" cy="97187"/>
            </a:xfrm>
            <a:custGeom>
              <a:avLst/>
              <a:gdLst/>
              <a:ahLst/>
              <a:cxnLst/>
              <a:rect l="l" t="t" r="r" b="b"/>
              <a:pathLst>
                <a:path w="103770" h="97187" extrusionOk="0">
                  <a:moveTo>
                    <a:pt x="51885" y="90106"/>
                  </a:moveTo>
                  <a:cubicBezTo>
                    <a:pt x="80394" y="106680"/>
                    <a:pt x="103771" y="93154"/>
                    <a:pt x="103771" y="60008"/>
                  </a:cubicBezTo>
                  <a:lnTo>
                    <a:pt x="0" y="0"/>
                  </a:lnTo>
                  <a:cubicBezTo>
                    <a:pt x="1986" y="36606"/>
                    <a:pt x="21258" y="70071"/>
                    <a:pt x="51885" y="90106"/>
                  </a:cubicBez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3419;p37">
              <a:extLst>
                <a:ext uri="{FF2B5EF4-FFF2-40B4-BE49-F238E27FC236}">
                  <a16:creationId xmlns:a16="http://schemas.microsoft.com/office/drawing/2014/main" id="{E4241CFD-D1E0-44D3-AEF5-D4F02E43FDC9}"/>
                </a:ext>
              </a:extLst>
            </p:cNvPr>
            <p:cNvSpPr/>
            <p:nvPr/>
          </p:nvSpPr>
          <p:spPr>
            <a:xfrm>
              <a:off x="4731697" y="933778"/>
              <a:ext cx="103770" cy="97206"/>
            </a:xfrm>
            <a:custGeom>
              <a:avLst/>
              <a:gdLst/>
              <a:ahLst/>
              <a:cxnLst/>
              <a:rect l="l" t="t" r="r" b="b"/>
              <a:pathLst>
                <a:path w="103770" h="97206" extrusionOk="0">
                  <a:moveTo>
                    <a:pt x="51885" y="90106"/>
                  </a:moveTo>
                  <a:cubicBezTo>
                    <a:pt x="80394" y="106680"/>
                    <a:pt x="103771" y="93250"/>
                    <a:pt x="103771" y="60103"/>
                  </a:cubicBezTo>
                  <a:lnTo>
                    <a:pt x="0" y="0"/>
                  </a:lnTo>
                  <a:cubicBezTo>
                    <a:pt x="1958" y="36614"/>
                    <a:pt x="21239" y="70093"/>
                    <a:pt x="51885" y="90106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3420;p37">
              <a:extLst>
                <a:ext uri="{FF2B5EF4-FFF2-40B4-BE49-F238E27FC236}">
                  <a16:creationId xmlns:a16="http://schemas.microsoft.com/office/drawing/2014/main" id="{5540C9BD-E9FF-4479-B011-69D47172FE62}"/>
                </a:ext>
              </a:extLst>
            </p:cNvPr>
            <p:cNvSpPr/>
            <p:nvPr/>
          </p:nvSpPr>
          <p:spPr>
            <a:xfrm>
              <a:off x="4835467" y="993881"/>
              <a:ext cx="103770" cy="97204"/>
            </a:xfrm>
            <a:custGeom>
              <a:avLst/>
              <a:gdLst/>
              <a:ahLst/>
              <a:cxnLst/>
              <a:rect l="l" t="t" r="r" b="b"/>
              <a:pathLst>
                <a:path w="103770" h="97204" extrusionOk="0">
                  <a:moveTo>
                    <a:pt x="51885" y="90106"/>
                  </a:moveTo>
                  <a:cubicBezTo>
                    <a:pt x="80394" y="106680"/>
                    <a:pt x="103771" y="93250"/>
                    <a:pt x="103771" y="60008"/>
                  </a:cubicBezTo>
                  <a:lnTo>
                    <a:pt x="0" y="0"/>
                  </a:lnTo>
                  <a:cubicBezTo>
                    <a:pt x="1986" y="36606"/>
                    <a:pt x="21258" y="70071"/>
                    <a:pt x="51885" y="90106"/>
                  </a:cubicBez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3421;p37">
              <a:extLst>
                <a:ext uri="{FF2B5EF4-FFF2-40B4-BE49-F238E27FC236}">
                  <a16:creationId xmlns:a16="http://schemas.microsoft.com/office/drawing/2014/main" id="{A4028106-E015-48EC-B119-5868E3D6E15B}"/>
                </a:ext>
              </a:extLst>
            </p:cNvPr>
            <p:cNvSpPr/>
            <p:nvPr/>
          </p:nvSpPr>
          <p:spPr>
            <a:xfrm>
              <a:off x="4939238" y="1053889"/>
              <a:ext cx="103770" cy="97206"/>
            </a:xfrm>
            <a:custGeom>
              <a:avLst/>
              <a:gdLst/>
              <a:ahLst/>
              <a:cxnLst/>
              <a:rect l="l" t="t" r="r" b="b"/>
              <a:pathLst>
                <a:path w="103770" h="97206" extrusionOk="0">
                  <a:moveTo>
                    <a:pt x="51885" y="90106"/>
                  </a:moveTo>
                  <a:cubicBezTo>
                    <a:pt x="80394" y="106680"/>
                    <a:pt x="103770" y="93250"/>
                    <a:pt x="103770" y="60103"/>
                  </a:cubicBezTo>
                  <a:lnTo>
                    <a:pt x="0" y="0"/>
                  </a:lnTo>
                  <a:cubicBezTo>
                    <a:pt x="1863" y="36642"/>
                    <a:pt x="21163" y="70158"/>
                    <a:pt x="51885" y="90106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3422;p37">
              <a:extLst>
                <a:ext uri="{FF2B5EF4-FFF2-40B4-BE49-F238E27FC236}">
                  <a16:creationId xmlns:a16="http://schemas.microsoft.com/office/drawing/2014/main" id="{302063C5-68EB-405B-A1C1-D64DCCD8994F}"/>
                </a:ext>
              </a:extLst>
            </p:cNvPr>
            <p:cNvSpPr/>
            <p:nvPr/>
          </p:nvSpPr>
          <p:spPr>
            <a:xfrm>
              <a:off x="5043008" y="1113991"/>
              <a:ext cx="103770" cy="97204"/>
            </a:xfrm>
            <a:custGeom>
              <a:avLst/>
              <a:gdLst/>
              <a:ahLst/>
              <a:cxnLst/>
              <a:rect l="l" t="t" r="r" b="b"/>
              <a:pathLst>
                <a:path w="103770" h="97204" extrusionOk="0">
                  <a:moveTo>
                    <a:pt x="51885" y="90106"/>
                  </a:moveTo>
                  <a:cubicBezTo>
                    <a:pt x="80394" y="106680"/>
                    <a:pt x="103771" y="93250"/>
                    <a:pt x="103771" y="60008"/>
                  </a:cubicBezTo>
                  <a:lnTo>
                    <a:pt x="0" y="0"/>
                  </a:lnTo>
                  <a:cubicBezTo>
                    <a:pt x="1986" y="36606"/>
                    <a:pt x="21258" y="70071"/>
                    <a:pt x="51885" y="90106"/>
                  </a:cubicBezTo>
                  <a:close/>
                </a:path>
              </a:pathLst>
            </a:custGeom>
            <a:solidFill>
              <a:srgbClr val="F4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3423;p37">
              <a:extLst>
                <a:ext uri="{FF2B5EF4-FFF2-40B4-BE49-F238E27FC236}">
                  <a16:creationId xmlns:a16="http://schemas.microsoft.com/office/drawing/2014/main" id="{482A594E-90DB-4E1D-842F-1E12955211E6}"/>
                </a:ext>
              </a:extLst>
            </p:cNvPr>
            <p:cNvGrpSpPr/>
            <p:nvPr/>
          </p:nvGrpSpPr>
          <p:grpSpPr>
            <a:xfrm>
              <a:off x="4316519" y="693558"/>
              <a:ext cx="830259" cy="517637"/>
              <a:chOff x="5840944" y="1418558"/>
              <a:chExt cx="830259" cy="517637"/>
            </a:xfrm>
          </p:grpSpPr>
          <p:sp>
            <p:nvSpPr>
              <p:cNvPr id="129" name="Google Shape;3424;p37">
                <a:extLst>
                  <a:ext uri="{FF2B5EF4-FFF2-40B4-BE49-F238E27FC236}">
                    <a16:creationId xmlns:a16="http://schemas.microsoft.com/office/drawing/2014/main" id="{78E9B819-9C98-4D7B-A5D5-5C41A40A32D5}"/>
                  </a:ext>
                </a:extLst>
              </p:cNvPr>
              <p:cNvSpPr/>
              <p:nvPr/>
            </p:nvSpPr>
            <p:spPr>
              <a:xfrm>
                <a:off x="5840944" y="1418558"/>
                <a:ext cx="103770" cy="97206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6" extrusionOk="0">
                    <a:moveTo>
                      <a:pt x="51885" y="90106"/>
                    </a:moveTo>
                    <a:cubicBezTo>
                      <a:pt x="80394" y="106680"/>
                      <a:pt x="103771" y="93250"/>
                      <a:pt x="103771" y="60103"/>
                    </a:cubicBezTo>
                    <a:lnTo>
                      <a:pt x="0" y="0"/>
                    </a:lnTo>
                    <a:cubicBezTo>
                      <a:pt x="2005" y="36601"/>
                      <a:pt x="21267" y="70060"/>
                      <a:pt x="51885" y="90106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3425;p37">
                <a:extLst>
                  <a:ext uri="{FF2B5EF4-FFF2-40B4-BE49-F238E27FC236}">
                    <a16:creationId xmlns:a16="http://schemas.microsoft.com/office/drawing/2014/main" id="{3D53C5F1-0B19-4F05-A027-4C78C1841DF1}"/>
                  </a:ext>
                </a:extLst>
              </p:cNvPr>
              <p:cNvSpPr/>
              <p:nvPr/>
            </p:nvSpPr>
            <p:spPr>
              <a:xfrm>
                <a:off x="5944715" y="1478661"/>
                <a:ext cx="103865" cy="97152"/>
              </a:xfrm>
              <a:custGeom>
                <a:avLst/>
                <a:gdLst/>
                <a:ahLst/>
                <a:cxnLst/>
                <a:rect l="l" t="t" r="r" b="b"/>
                <a:pathLst>
                  <a:path w="103865" h="97152" extrusionOk="0">
                    <a:moveTo>
                      <a:pt x="51980" y="90011"/>
                    </a:moveTo>
                    <a:cubicBezTo>
                      <a:pt x="80489" y="106680"/>
                      <a:pt x="103866" y="93154"/>
                      <a:pt x="103866" y="60007"/>
                    </a:cubicBezTo>
                    <a:lnTo>
                      <a:pt x="0" y="0"/>
                    </a:lnTo>
                    <a:cubicBezTo>
                      <a:pt x="2005" y="36598"/>
                      <a:pt x="21315" y="70038"/>
                      <a:pt x="51980" y="90011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3426;p37">
                <a:extLst>
                  <a:ext uri="{FF2B5EF4-FFF2-40B4-BE49-F238E27FC236}">
                    <a16:creationId xmlns:a16="http://schemas.microsoft.com/office/drawing/2014/main" id="{B7F2F80D-F521-42EC-9103-66212EB8DD0E}"/>
                  </a:ext>
                </a:extLst>
              </p:cNvPr>
              <p:cNvSpPr/>
              <p:nvPr/>
            </p:nvSpPr>
            <p:spPr>
              <a:xfrm>
                <a:off x="6048866" y="1538668"/>
                <a:ext cx="103770" cy="97206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6" extrusionOk="0">
                    <a:moveTo>
                      <a:pt x="51885" y="90106"/>
                    </a:moveTo>
                    <a:cubicBezTo>
                      <a:pt x="80394" y="106680"/>
                      <a:pt x="103771" y="93250"/>
                      <a:pt x="103771" y="60103"/>
                    </a:cubicBezTo>
                    <a:lnTo>
                      <a:pt x="0" y="0"/>
                    </a:lnTo>
                    <a:cubicBezTo>
                      <a:pt x="1958" y="36614"/>
                      <a:pt x="21229" y="70093"/>
                      <a:pt x="51885" y="90106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3427;p37">
                <a:extLst>
                  <a:ext uri="{FF2B5EF4-FFF2-40B4-BE49-F238E27FC236}">
                    <a16:creationId xmlns:a16="http://schemas.microsoft.com/office/drawing/2014/main" id="{7F8CC6BE-22FC-46F0-B038-2815F73678FD}"/>
                  </a:ext>
                </a:extLst>
              </p:cNvPr>
              <p:cNvSpPr/>
              <p:nvPr/>
            </p:nvSpPr>
            <p:spPr>
              <a:xfrm>
                <a:off x="6152351" y="1598771"/>
                <a:ext cx="103770" cy="97187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187" extrusionOk="0">
                    <a:moveTo>
                      <a:pt x="51885" y="90106"/>
                    </a:moveTo>
                    <a:cubicBezTo>
                      <a:pt x="80394" y="106680"/>
                      <a:pt x="103771" y="93154"/>
                      <a:pt x="103771" y="60008"/>
                    </a:cubicBezTo>
                    <a:lnTo>
                      <a:pt x="0" y="0"/>
                    </a:lnTo>
                    <a:cubicBezTo>
                      <a:pt x="1986" y="36606"/>
                      <a:pt x="21258" y="70071"/>
                      <a:pt x="51885" y="90106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3428;p37">
                <a:extLst>
                  <a:ext uri="{FF2B5EF4-FFF2-40B4-BE49-F238E27FC236}">
                    <a16:creationId xmlns:a16="http://schemas.microsoft.com/office/drawing/2014/main" id="{68FB544E-7D15-4E3C-B0D2-07BDB58278F6}"/>
                  </a:ext>
                </a:extLst>
              </p:cNvPr>
              <p:cNvSpPr/>
              <p:nvPr/>
            </p:nvSpPr>
            <p:spPr>
              <a:xfrm>
                <a:off x="6256122" y="1658778"/>
                <a:ext cx="103770" cy="97206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6" extrusionOk="0">
                    <a:moveTo>
                      <a:pt x="51885" y="90106"/>
                    </a:moveTo>
                    <a:cubicBezTo>
                      <a:pt x="80394" y="106680"/>
                      <a:pt x="103771" y="93250"/>
                      <a:pt x="103771" y="60103"/>
                    </a:cubicBezTo>
                    <a:lnTo>
                      <a:pt x="0" y="0"/>
                    </a:lnTo>
                    <a:cubicBezTo>
                      <a:pt x="1958" y="36614"/>
                      <a:pt x="21239" y="70093"/>
                      <a:pt x="51885" y="90106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3429;p37">
                <a:extLst>
                  <a:ext uri="{FF2B5EF4-FFF2-40B4-BE49-F238E27FC236}">
                    <a16:creationId xmlns:a16="http://schemas.microsoft.com/office/drawing/2014/main" id="{07E82D98-83CD-49A1-9CC0-75BB065BB9D9}"/>
                  </a:ext>
                </a:extLst>
              </p:cNvPr>
              <p:cNvSpPr/>
              <p:nvPr/>
            </p:nvSpPr>
            <p:spPr>
              <a:xfrm>
                <a:off x="6359892" y="1718881"/>
                <a:ext cx="103770" cy="97204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4" extrusionOk="0">
                    <a:moveTo>
                      <a:pt x="51885" y="90106"/>
                    </a:moveTo>
                    <a:cubicBezTo>
                      <a:pt x="80394" y="106680"/>
                      <a:pt x="103771" y="93250"/>
                      <a:pt x="103771" y="60008"/>
                    </a:cubicBezTo>
                    <a:lnTo>
                      <a:pt x="0" y="0"/>
                    </a:lnTo>
                    <a:cubicBezTo>
                      <a:pt x="1986" y="36606"/>
                      <a:pt x="21258" y="70071"/>
                      <a:pt x="51885" y="90106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3430;p37">
                <a:extLst>
                  <a:ext uri="{FF2B5EF4-FFF2-40B4-BE49-F238E27FC236}">
                    <a16:creationId xmlns:a16="http://schemas.microsoft.com/office/drawing/2014/main" id="{2A909571-3136-43BA-95A5-0F37FE759273}"/>
                  </a:ext>
                </a:extLst>
              </p:cNvPr>
              <p:cNvSpPr/>
              <p:nvPr/>
            </p:nvSpPr>
            <p:spPr>
              <a:xfrm>
                <a:off x="6463663" y="1778889"/>
                <a:ext cx="103770" cy="97206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6" extrusionOk="0">
                    <a:moveTo>
                      <a:pt x="51885" y="90106"/>
                    </a:moveTo>
                    <a:cubicBezTo>
                      <a:pt x="80394" y="106680"/>
                      <a:pt x="103770" y="93250"/>
                      <a:pt x="103770" y="60103"/>
                    </a:cubicBezTo>
                    <a:lnTo>
                      <a:pt x="0" y="0"/>
                    </a:lnTo>
                    <a:cubicBezTo>
                      <a:pt x="1863" y="36642"/>
                      <a:pt x="21163" y="70158"/>
                      <a:pt x="51885" y="90106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3431;p37">
                <a:extLst>
                  <a:ext uri="{FF2B5EF4-FFF2-40B4-BE49-F238E27FC236}">
                    <a16:creationId xmlns:a16="http://schemas.microsoft.com/office/drawing/2014/main" id="{D1FF6AFB-B81C-4F05-A59B-D71A1CB54D90}"/>
                  </a:ext>
                </a:extLst>
              </p:cNvPr>
              <p:cNvSpPr/>
              <p:nvPr/>
            </p:nvSpPr>
            <p:spPr>
              <a:xfrm>
                <a:off x="6567433" y="1838991"/>
                <a:ext cx="103770" cy="97204"/>
              </a:xfrm>
              <a:custGeom>
                <a:avLst/>
                <a:gdLst/>
                <a:ahLst/>
                <a:cxnLst/>
                <a:rect l="l" t="t" r="r" b="b"/>
                <a:pathLst>
                  <a:path w="103770" h="97204" extrusionOk="0">
                    <a:moveTo>
                      <a:pt x="51885" y="90106"/>
                    </a:moveTo>
                    <a:cubicBezTo>
                      <a:pt x="80394" y="106680"/>
                      <a:pt x="103771" y="93250"/>
                      <a:pt x="103771" y="60008"/>
                    </a:cubicBezTo>
                    <a:lnTo>
                      <a:pt x="0" y="0"/>
                    </a:lnTo>
                    <a:cubicBezTo>
                      <a:pt x="1986" y="36606"/>
                      <a:pt x="21258" y="70071"/>
                      <a:pt x="51885" y="90106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3432;p37">
              <a:extLst>
                <a:ext uri="{FF2B5EF4-FFF2-40B4-BE49-F238E27FC236}">
                  <a16:creationId xmlns:a16="http://schemas.microsoft.com/office/drawing/2014/main" id="{EF43FABF-19AB-49DF-B96B-7F188A27E5A1}"/>
                </a:ext>
              </a:extLst>
            </p:cNvPr>
            <p:cNvSpPr/>
            <p:nvPr/>
          </p:nvSpPr>
          <p:spPr>
            <a:xfrm>
              <a:off x="5776434" y="3835950"/>
              <a:ext cx="422399" cy="244506"/>
            </a:xfrm>
            <a:custGeom>
              <a:avLst/>
              <a:gdLst/>
              <a:ahLst/>
              <a:cxnLst/>
              <a:rect l="l" t="t" r="r" b="b"/>
              <a:pathLst>
                <a:path w="422399" h="244506" extrusionOk="0">
                  <a:moveTo>
                    <a:pt x="375265" y="244507"/>
                  </a:moveTo>
                  <a:lnTo>
                    <a:pt x="0" y="27337"/>
                  </a:lnTo>
                  <a:lnTo>
                    <a:pt x="47039" y="0"/>
                  </a:lnTo>
                  <a:lnTo>
                    <a:pt x="422399" y="217075"/>
                  </a:lnTo>
                  <a:lnTo>
                    <a:pt x="375265" y="244507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3433;p37">
              <a:extLst>
                <a:ext uri="{FF2B5EF4-FFF2-40B4-BE49-F238E27FC236}">
                  <a16:creationId xmlns:a16="http://schemas.microsoft.com/office/drawing/2014/main" id="{190F11EA-C9A1-44FA-9AA7-449E6F04652D}"/>
                </a:ext>
              </a:extLst>
            </p:cNvPr>
            <p:cNvSpPr/>
            <p:nvPr/>
          </p:nvSpPr>
          <p:spPr>
            <a:xfrm>
              <a:off x="5919927" y="3349699"/>
              <a:ext cx="376785" cy="648842"/>
            </a:xfrm>
            <a:custGeom>
              <a:avLst/>
              <a:gdLst/>
              <a:ahLst/>
              <a:cxnLst/>
              <a:rect l="l" t="t" r="r" b="b"/>
              <a:pathLst>
                <a:path w="376785" h="648842" extrusionOk="0">
                  <a:moveTo>
                    <a:pt x="376786" y="648843"/>
                  </a:moveTo>
                  <a:lnTo>
                    <a:pt x="0" y="430721"/>
                  </a:lnTo>
                  <a:lnTo>
                    <a:pt x="47134" y="0"/>
                  </a:lnTo>
                  <a:lnTo>
                    <a:pt x="329747" y="163544"/>
                  </a:lnTo>
                  <a:lnTo>
                    <a:pt x="376786" y="648843"/>
                  </a:lnTo>
                  <a:close/>
                </a:path>
              </a:pathLst>
            </a:custGeom>
            <a:solidFill>
              <a:srgbClr val="C6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3434;p37">
              <a:extLst>
                <a:ext uri="{FF2B5EF4-FFF2-40B4-BE49-F238E27FC236}">
                  <a16:creationId xmlns:a16="http://schemas.microsoft.com/office/drawing/2014/main" id="{100CB254-2AF1-4B03-81E7-4041AE1F1985}"/>
                </a:ext>
              </a:extLst>
            </p:cNvPr>
            <p:cNvSpPr/>
            <p:nvPr/>
          </p:nvSpPr>
          <p:spPr>
            <a:xfrm>
              <a:off x="5821952" y="3404277"/>
              <a:ext cx="376880" cy="648747"/>
            </a:xfrm>
            <a:custGeom>
              <a:avLst/>
              <a:gdLst/>
              <a:ahLst/>
              <a:cxnLst/>
              <a:rect l="l" t="t" r="r" b="b"/>
              <a:pathLst>
                <a:path w="376880" h="648747" extrusionOk="0">
                  <a:moveTo>
                    <a:pt x="376881" y="648748"/>
                  </a:moveTo>
                  <a:lnTo>
                    <a:pt x="0" y="430721"/>
                  </a:lnTo>
                  <a:lnTo>
                    <a:pt x="47134" y="0"/>
                  </a:lnTo>
                  <a:lnTo>
                    <a:pt x="329747" y="163544"/>
                  </a:lnTo>
                  <a:lnTo>
                    <a:pt x="376881" y="648748"/>
                  </a:lnTo>
                  <a:close/>
                </a:path>
              </a:pathLst>
            </a:custGeom>
            <a:solidFill>
              <a:srgbClr val="FF6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3435;p37">
              <a:extLst>
                <a:ext uri="{FF2B5EF4-FFF2-40B4-BE49-F238E27FC236}">
                  <a16:creationId xmlns:a16="http://schemas.microsoft.com/office/drawing/2014/main" id="{88FFEEDB-E6B1-4796-B143-507A4E8739AE}"/>
                </a:ext>
              </a:extLst>
            </p:cNvPr>
            <p:cNvSpPr/>
            <p:nvPr/>
          </p:nvSpPr>
          <p:spPr>
            <a:xfrm>
              <a:off x="6151700" y="3513243"/>
              <a:ext cx="145012" cy="539781"/>
            </a:xfrm>
            <a:custGeom>
              <a:avLst/>
              <a:gdLst/>
              <a:ahLst/>
              <a:cxnLst/>
              <a:rect l="l" t="t" r="r" b="b"/>
              <a:pathLst>
                <a:path w="145012" h="539781" extrusionOk="0">
                  <a:moveTo>
                    <a:pt x="47134" y="539782"/>
                  </a:moveTo>
                  <a:lnTo>
                    <a:pt x="145013" y="485299"/>
                  </a:lnTo>
                  <a:lnTo>
                    <a:pt x="97974" y="0"/>
                  </a:lnTo>
                  <a:lnTo>
                    <a:pt x="0" y="54578"/>
                  </a:lnTo>
                  <a:lnTo>
                    <a:pt x="47134" y="539782"/>
                  </a:lnTo>
                  <a:close/>
                </a:path>
              </a:pathLst>
            </a:custGeom>
            <a:solidFill>
              <a:srgbClr val="DD62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3436;p37">
              <a:extLst>
                <a:ext uri="{FF2B5EF4-FFF2-40B4-BE49-F238E27FC236}">
                  <a16:creationId xmlns:a16="http://schemas.microsoft.com/office/drawing/2014/main" id="{62A05F10-DFBB-47A8-9311-A4A1EFF1193B}"/>
                </a:ext>
              </a:extLst>
            </p:cNvPr>
            <p:cNvSpPr/>
            <p:nvPr/>
          </p:nvSpPr>
          <p:spPr>
            <a:xfrm>
              <a:off x="5869087" y="3349699"/>
              <a:ext cx="97973" cy="104584"/>
            </a:xfrm>
            <a:custGeom>
              <a:avLst/>
              <a:gdLst/>
              <a:ahLst/>
              <a:cxnLst/>
              <a:rect l="l" t="t" r="r" b="b"/>
              <a:pathLst>
                <a:path w="97973" h="104584" extrusionOk="0">
                  <a:moveTo>
                    <a:pt x="0" y="54578"/>
                  </a:moveTo>
                  <a:lnTo>
                    <a:pt x="97974" y="0"/>
                  </a:lnTo>
                  <a:lnTo>
                    <a:pt x="86476" y="104584"/>
                  </a:lnTo>
                  <a:lnTo>
                    <a:pt x="0" y="54578"/>
                  </a:lnTo>
                  <a:close/>
                </a:path>
              </a:pathLst>
            </a:custGeom>
            <a:solidFill>
              <a:srgbClr val="C6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3437;p37">
              <a:extLst>
                <a:ext uri="{FF2B5EF4-FFF2-40B4-BE49-F238E27FC236}">
                  <a16:creationId xmlns:a16="http://schemas.microsoft.com/office/drawing/2014/main" id="{33F95266-63C0-45C9-9488-D106F5BC14C9}"/>
                </a:ext>
              </a:extLst>
            </p:cNvPr>
            <p:cNvSpPr/>
            <p:nvPr/>
          </p:nvSpPr>
          <p:spPr>
            <a:xfrm>
              <a:off x="5939787" y="3382376"/>
              <a:ext cx="141211" cy="143535"/>
            </a:xfrm>
            <a:custGeom>
              <a:avLst/>
              <a:gdLst/>
              <a:ahLst/>
              <a:cxnLst/>
              <a:rect l="l" t="t" r="r" b="b"/>
              <a:pathLst>
                <a:path w="141211" h="143535" extrusionOk="0">
                  <a:moveTo>
                    <a:pt x="141211" y="143536"/>
                  </a:moveTo>
                  <a:lnTo>
                    <a:pt x="123821" y="133439"/>
                  </a:lnTo>
                  <a:cubicBezTo>
                    <a:pt x="123821" y="92767"/>
                    <a:pt x="99969" y="45904"/>
                    <a:pt x="70606" y="28664"/>
                  </a:cubicBezTo>
                  <a:cubicBezTo>
                    <a:pt x="41242" y="11424"/>
                    <a:pt x="17485" y="30950"/>
                    <a:pt x="17485" y="71622"/>
                  </a:cubicBezTo>
                  <a:lnTo>
                    <a:pt x="0" y="61525"/>
                  </a:lnTo>
                  <a:cubicBezTo>
                    <a:pt x="0" y="9805"/>
                    <a:pt x="31739" y="-14008"/>
                    <a:pt x="70606" y="8471"/>
                  </a:cubicBezTo>
                  <a:cubicBezTo>
                    <a:pt x="109472" y="30950"/>
                    <a:pt x="141211" y="91815"/>
                    <a:pt x="141211" y="143536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438;p37">
              <a:extLst>
                <a:ext uri="{FF2B5EF4-FFF2-40B4-BE49-F238E27FC236}">
                  <a16:creationId xmlns:a16="http://schemas.microsoft.com/office/drawing/2014/main" id="{E4FBA146-B815-4762-B801-7F0F31BE8D9D}"/>
                </a:ext>
              </a:extLst>
            </p:cNvPr>
            <p:cNvSpPr/>
            <p:nvPr/>
          </p:nvSpPr>
          <p:spPr>
            <a:xfrm>
              <a:off x="6031584" y="3326084"/>
              <a:ext cx="141211" cy="143535"/>
            </a:xfrm>
            <a:custGeom>
              <a:avLst/>
              <a:gdLst/>
              <a:ahLst/>
              <a:cxnLst/>
              <a:rect l="l" t="t" r="r" b="b"/>
              <a:pathLst>
                <a:path w="141211" h="143535" extrusionOk="0">
                  <a:moveTo>
                    <a:pt x="141211" y="143536"/>
                  </a:moveTo>
                  <a:lnTo>
                    <a:pt x="123821" y="133439"/>
                  </a:lnTo>
                  <a:cubicBezTo>
                    <a:pt x="123821" y="92767"/>
                    <a:pt x="99969" y="45904"/>
                    <a:pt x="70606" y="28664"/>
                  </a:cubicBezTo>
                  <a:cubicBezTo>
                    <a:pt x="41242" y="11424"/>
                    <a:pt x="17485" y="30950"/>
                    <a:pt x="17485" y="71622"/>
                  </a:cubicBezTo>
                  <a:lnTo>
                    <a:pt x="0" y="61525"/>
                  </a:lnTo>
                  <a:cubicBezTo>
                    <a:pt x="0" y="9804"/>
                    <a:pt x="31739" y="-14008"/>
                    <a:pt x="70606" y="8471"/>
                  </a:cubicBezTo>
                  <a:cubicBezTo>
                    <a:pt x="109472" y="30950"/>
                    <a:pt x="141211" y="92291"/>
                    <a:pt x="141211" y="143536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439;p37">
              <a:extLst>
                <a:ext uri="{FF2B5EF4-FFF2-40B4-BE49-F238E27FC236}">
                  <a16:creationId xmlns:a16="http://schemas.microsoft.com/office/drawing/2014/main" id="{7B162280-C24F-483F-90E6-B3C30189C3BF}"/>
                </a:ext>
              </a:extLst>
            </p:cNvPr>
            <p:cNvSpPr/>
            <p:nvPr/>
          </p:nvSpPr>
          <p:spPr>
            <a:xfrm>
              <a:off x="5273451" y="4003686"/>
              <a:ext cx="608559" cy="352234"/>
            </a:xfrm>
            <a:custGeom>
              <a:avLst/>
              <a:gdLst/>
              <a:ahLst/>
              <a:cxnLst/>
              <a:rect l="l" t="t" r="r" b="b"/>
              <a:pathLst>
                <a:path w="608559" h="352234" extrusionOk="0">
                  <a:moveTo>
                    <a:pt x="540709" y="352234"/>
                  </a:moveTo>
                  <a:lnTo>
                    <a:pt x="0" y="39529"/>
                  </a:lnTo>
                  <a:lnTo>
                    <a:pt x="67850" y="0"/>
                  </a:lnTo>
                  <a:lnTo>
                    <a:pt x="608559" y="312801"/>
                  </a:lnTo>
                  <a:lnTo>
                    <a:pt x="540709" y="352234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440;p37">
              <a:extLst>
                <a:ext uri="{FF2B5EF4-FFF2-40B4-BE49-F238E27FC236}">
                  <a16:creationId xmlns:a16="http://schemas.microsoft.com/office/drawing/2014/main" id="{A31EEAD8-567F-4341-8824-2E7753FD50A4}"/>
                </a:ext>
              </a:extLst>
            </p:cNvPr>
            <p:cNvSpPr/>
            <p:nvPr/>
          </p:nvSpPr>
          <p:spPr>
            <a:xfrm>
              <a:off x="5480232" y="3303313"/>
              <a:ext cx="542799" cy="934592"/>
            </a:xfrm>
            <a:custGeom>
              <a:avLst/>
              <a:gdLst/>
              <a:ahLst/>
              <a:cxnLst/>
              <a:rect l="l" t="t" r="r" b="b"/>
              <a:pathLst>
                <a:path w="542799" h="934592" extrusionOk="0">
                  <a:moveTo>
                    <a:pt x="542800" y="934593"/>
                  </a:moveTo>
                  <a:lnTo>
                    <a:pt x="0" y="620458"/>
                  </a:lnTo>
                  <a:lnTo>
                    <a:pt x="67850" y="0"/>
                  </a:lnTo>
                  <a:lnTo>
                    <a:pt x="474950" y="235648"/>
                  </a:lnTo>
                  <a:lnTo>
                    <a:pt x="542800" y="9345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3441;p37">
              <a:extLst>
                <a:ext uri="{FF2B5EF4-FFF2-40B4-BE49-F238E27FC236}">
                  <a16:creationId xmlns:a16="http://schemas.microsoft.com/office/drawing/2014/main" id="{CB1623B3-0E86-453E-84E7-4D040DF2405B}"/>
                </a:ext>
              </a:extLst>
            </p:cNvPr>
            <p:cNvSpPr/>
            <p:nvPr/>
          </p:nvSpPr>
          <p:spPr>
            <a:xfrm>
              <a:off x="5339115" y="3381894"/>
              <a:ext cx="542894" cy="934592"/>
            </a:xfrm>
            <a:custGeom>
              <a:avLst/>
              <a:gdLst/>
              <a:ahLst/>
              <a:cxnLst/>
              <a:rect l="l" t="t" r="r" b="b"/>
              <a:pathLst>
                <a:path w="542894" h="934592" extrusionOk="0">
                  <a:moveTo>
                    <a:pt x="542895" y="934593"/>
                  </a:moveTo>
                  <a:lnTo>
                    <a:pt x="0" y="620458"/>
                  </a:lnTo>
                  <a:lnTo>
                    <a:pt x="67850" y="0"/>
                  </a:lnTo>
                  <a:lnTo>
                    <a:pt x="475045" y="235553"/>
                  </a:lnTo>
                  <a:lnTo>
                    <a:pt x="542895" y="9345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3442;p37">
              <a:extLst>
                <a:ext uri="{FF2B5EF4-FFF2-40B4-BE49-F238E27FC236}">
                  <a16:creationId xmlns:a16="http://schemas.microsoft.com/office/drawing/2014/main" id="{36E466A8-D99E-430B-8F84-70FEA2B97065}"/>
                </a:ext>
              </a:extLst>
            </p:cNvPr>
            <p:cNvSpPr/>
            <p:nvPr/>
          </p:nvSpPr>
          <p:spPr>
            <a:xfrm>
              <a:off x="5814160" y="3538961"/>
              <a:ext cx="208871" cy="777525"/>
            </a:xfrm>
            <a:custGeom>
              <a:avLst/>
              <a:gdLst/>
              <a:ahLst/>
              <a:cxnLst/>
              <a:rect l="l" t="t" r="r" b="b"/>
              <a:pathLst>
                <a:path w="208871" h="777525" extrusionOk="0">
                  <a:moveTo>
                    <a:pt x="67850" y="777526"/>
                  </a:moveTo>
                  <a:lnTo>
                    <a:pt x="208871" y="698945"/>
                  </a:lnTo>
                  <a:lnTo>
                    <a:pt x="141021" y="0"/>
                  </a:lnTo>
                  <a:lnTo>
                    <a:pt x="0" y="78486"/>
                  </a:lnTo>
                  <a:lnTo>
                    <a:pt x="67850" y="7775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443;p37">
              <a:extLst>
                <a:ext uri="{FF2B5EF4-FFF2-40B4-BE49-F238E27FC236}">
                  <a16:creationId xmlns:a16="http://schemas.microsoft.com/office/drawing/2014/main" id="{BA636F45-CF59-4CA6-887D-34627F07603A}"/>
                </a:ext>
              </a:extLst>
            </p:cNvPr>
            <p:cNvSpPr/>
            <p:nvPr/>
          </p:nvSpPr>
          <p:spPr>
            <a:xfrm>
              <a:off x="5406965" y="3303313"/>
              <a:ext cx="141116" cy="150685"/>
            </a:xfrm>
            <a:custGeom>
              <a:avLst/>
              <a:gdLst/>
              <a:ahLst/>
              <a:cxnLst/>
              <a:rect l="l" t="t" r="r" b="b"/>
              <a:pathLst>
                <a:path w="141116" h="150685" extrusionOk="0">
                  <a:moveTo>
                    <a:pt x="0" y="78581"/>
                  </a:moveTo>
                  <a:lnTo>
                    <a:pt x="141117" y="0"/>
                  </a:lnTo>
                  <a:lnTo>
                    <a:pt x="124582" y="150685"/>
                  </a:lnTo>
                  <a:lnTo>
                    <a:pt x="0" y="785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444;p37">
              <a:extLst>
                <a:ext uri="{FF2B5EF4-FFF2-40B4-BE49-F238E27FC236}">
                  <a16:creationId xmlns:a16="http://schemas.microsoft.com/office/drawing/2014/main" id="{7FB5871B-999D-4F3C-B042-60057ACA4845}"/>
                </a:ext>
              </a:extLst>
            </p:cNvPr>
            <p:cNvSpPr/>
            <p:nvPr/>
          </p:nvSpPr>
          <p:spPr>
            <a:xfrm>
              <a:off x="5508835" y="3350470"/>
              <a:ext cx="203454" cy="206683"/>
            </a:xfrm>
            <a:custGeom>
              <a:avLst/>
              <a:gdLst/>
              <a:ahLst/>
              <a:cxnLst/>
              <a:rect l="l" t="t" r="r" b="b"/>
              <a:pathLst>
                <a:path w="203454" h="206683" extrusionOk="0">
                  <a:moveTo>
                    <a:pt x="203455" y="206684"/>
                  </a:moveTo>
                  <a:lnTo>
                    <a:pt x="178367" y="191730"/>
                  </a:lnTo>
                  <a:cubicBezTo>
                    <a:pt x="178367" y="133151"/>
                    <a:pt x="143967" y="65619"/>
                    <a:pt x="101775" y="41235"/>
                  </a:cubicBezTo>
                  <a:cubicBezTo>
                    <a:pt x="59582" y="16851"/>
                    <a:pt x="25087" y="44473"/>
                    <a:pt x="25087" y="103052"/>
                  </a:cubicBezTo>
                  <a:lnTo>
                    <a:pt x="0" y="88574"/>
                  </a:lnTo>
                  <a:cubicBezTo>
                    <a:pt x="0" y="13993"/>
                    <a:pt x="45613" y="-20297"/>
                    <a:pt x="101775" y="12374"/>
                  </a:cubicBezTo>
                  <a:cubicBezTo>
                    <a:pt x="157936" y="45045"/>
                    <a:pt x="203455" y="132103"/>
                    <a:pt x="203455" y="206684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445;p37">
              <a:extLst>
                <a:ext uri="{FF2B5EF4-FFF2-40B4-BE49-F238E27FC236}">
                  <a16:creationId xmlns:a16="http://schemas.microsoft.com/office/drawing/2014/main" id="{916B44CD-788F-48D5-9421-4D1455040454}"/>
                </a:ext>
              </a:extLst>
            </p:cNvPr>
            <p:cNvSpPr/>
            <p:nvPr/>
          </p:nvSpPr>
          <p:spPr>
            <a:xfrm>
              <a:off x="5641209" y="3269779"/>
              <a:ext cx="203454" cy="206316"/>
            </a:xfrm>
            <a:custGeom>
              <a:avLst/>
              <a:gdLst/>
              <a:ahLst/>
              <a:cxnLst/>
              <a:rect l="l" t="t" r="r" b="b"/>
              <a:pathLst>
                <a:path w="203454" h="206316" extrusionOk="0">
                  <a:moveTo>
                    <a:pt x="203455" y="206317"/>
                  </a:moveTo>
                  <a:lnTo>
                    <a:pt x="178367" y="191744"/>
                  </a:lnTo>
                  <a:cubicBezTo>
                    <a:pt x="178367" y="133165"/>
                    <a:pt x="143967" y="65633"/>
                    <a:pt x="101775" y="41153"/>
                  </a:cubicBezTo>
                  <a:cubicBezTo>
                    <a:pt x="59582" y="16674"/>
                    <a:pt x="25088" y="44487"/>
                    <a:pt x="25088" y="103066"/>
                  </a:cubicBezTo>
                  <a:lnTo>
                    <a:pt x="0" y="88588"/>
                  </a:lnTo>
                  <a:cubicBezTo>
                    <a:pt x="0" y="13912"/>
                    <a:pt x="45708" y="-20283"/>
                    <a:pt x="101775" y="12388"/>
                  </a:cubicBezTo>
                  <a:cubicBezTo>
                    <a:pt x="157842" y="45059"/>
                    <a:pt x="203455" y="131641"/>
                    <a:pt x="203455" y="206317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446;p37">
              <a:extLst>
                <a:ext uri="{FF2B5EF4-FFF2-40B4-BE49-F238E27FC236}">
                  <a16:creationId xmlns:a16="http://schemas.microsoft.com/office/drawing/2014/main" id="{F441130A-BED6-4AF5-98F4-404FAEDE5C7E}"/>
                </a:ext>
              </a:extLst>
            </p:cNvPr>
            <p:cNvSpPr/>
            <p:nvPr/>
          </p:nvSpPr>
          <p:spPr>
            <a:xfrm>
              <a:off x="3370326" y="2746576"/>
              <a:ext cx="431236" cy="248888"/>
            </a:xfrm>
            <a:custGeom>
              <a:avLst/>
              <a:gdLst/>
              <a:ahLst/>
              <a:cxnLst/>
              <a:rect l="l" t="t" r="r" b="b"/>
              <a:pathLst>
                <a:path w="431236" h="248888" extrusionOk="0">
                  <a:moveTo>
                    <a:pt x="203170" y="248888"/>
                  </a:moveTo>
                  <a:lnTo>
                    <a:pt x="0" y="132016"/>
                  </a:lnTo>
                  <a:lnTo>
                    <a:pt x="228162" y="0"/>
                  </a:lnTo>
                  <a:lnTo>
                    <a:pt x="431237" y="116967"/>
                  </a:lnTo>
                  <a:lnTo>
                    <a:pt x="203170" y="248888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447;p37">
              <a:extLst>
                <a:ext uri="{FF2B5EF4-FFF2-40B4-BE49-F238E27FC236}">
                  <a16:creationId xmlns:a16="http://schemas.microsoft.com/office/drawing/2014/main" id="{DD590155-D166-41AE-B63C-0B1C328E25BE}"/>
                </a:ext>
              </a:extLst>
            </p:cNvPr>
            <p:cNvSpPr/>
            <p:nvPr/>
          </p:nvSpPr>
          <p:spPr>
            <a:xfrm>
              <a:off x="3388571" y="2474923"/>
              <a:ext cx="435798" cy="252221"/>
            </a:xfrm>
            <a:custGeom>
              <a:avLst/>
              <a:gdLst/>
              <a:ahLst/>
              <a:cxnLst/>
              <a:rect l="l" t="t" r="r" b="b"/>
              <a:pathLst>
                <a:path w="435798" h="252221" extrusionOk="0">
                  <a:moveTo>
                    <a:pt x="217899" y="252222"/>
                  </a:moveTo>
                  <a:lnTo>
                    <a:pt x="0" y="126111"/>
                  </a:lnTo>
                  <a:lnTo>
                    <a:pt x="217899" y="0"/>
                  </a:lnTo>
                  <a:lnTo>
                    <a:pt x="435798" y="126111"/>
                  </a:lnTo>
                  <a:lnTo>
                    <a:pt x="217899" y="252222"/>
                  </a:lnTo>
                  <a:close/>
                </a:path>
              </a:pathLst>
            </a:custGeom>
            <a:solidFill>
              <a:srgbClr val="EFDA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3448;p37">
              <a:extLst>
                <a:ext uri="{FF2B5EF4-FFF2-40B4-BE49-F238E27FC236}">
                  <a16:creationId xmlns:a16="http://schemas.microsoft.com/office/drawing/2014/main" id="{790F714E-9FF2-4938-A70E-A4A692C9330C}"/>
                </a:ext>
              </a:extLst>
            </p:cNvPr>
            <p:cNvSpPr/>
            <p:nvPr/>
          </p:nvSpPr>
          <p:spPr>
            <a:xfrm>
              <a:off x="3606470" y="2623608"/>
              <a:ext cx="203169" cy="352710"/>
            </a:xfrm>
            <a:custGeom>
              <a:avLst/>
              <a:gdLst/>
              <a:ahLst/>
              <a:cxnLst/>
              <a:rect l="l" t="t" r="r" b="b"/>
              <a:pathLst>
                <a:path w="203169" h="352710" extrusionOk="0">
                  <a:moveTo>
                    <a:pt x="203170" y="235172"/>
                  </a:moveTo>
                  <a:lnTo>
                    <a:pt x="0" y="352711"/>
                  </a:lnTo>
                  <a:lnTo>
                    <a:pt x="0" y="117538"/>
                  </a:lnTo>
                  <a:lnTo>
                    <a:pt x="203170" y="0"/>
                  </a:lnTo>
                  <a:lnTo>
                    <a:pt x="203170" y="235172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3449;p37">
              <a:extLst>
                <a:ext uri="{FF2B5EF4-FFF2-40B4-BE49-F238E27FC236}">
                  <a16:creationId xmlns:a16="http://schemas.microsoft.com/office/drawing/2014/main" id="{EEB2BD46-1B6B-45C5-BC4E-9A23D5B6BBB1}"/>
                </a:ext>
              </a:extLst>
            </p:cNvPr>
            <p:cNvSpPr/>
            <p:nvPr/>
          </p:nvSpPr>
          <p:spPr>
            <a:xfrm>
              <a:off x="3403301" y="2623608"/>
              <a:ext cx="203169" cy="352710"/>
            </a:xfrm>
            <a:custGeom>
              <a:avLst/>
              <a:gdLst/>
              <a:ahLst/>
              <a:cxnLst/>
              <a:rect l="l" t="t" r="r" b="b"/>
              <a:pathLst>
                <a:path w="203169" h="352710" extrusionOk="0">
                  <a:moveTo>
                    <a:pt x="203170" y="352711"/>
                  </a:moveTo>
                  <a:lnTo>
                    <a:pt x="0" y="235172"/>
                  </a:lnTo>
                  <a:lnTo>
                    <a:pt x="0" y="0"/>
                  </a:lnTo>
                  <a:lnTo>
                    <a:pt x="203170" y="117538"/>
                  </a:lnTo>
                  <a:lnTo>
                    <a:pt x="203170" y="352711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450;p37">
              <a:extLst>
                <a:ext uri="{FF2B5EF4-FFF2-40B4-BE49-F238E27FC236}">
                  <a16:creationId xmlns:a16="http://schemas.microsoft.com/office/drawing/2014/main" id="{0EC80DE7-AB2D-47D9-9C42-74039BFFA7BC}"/>
                </a:ext>
              </a:extLst>
            </p:cNvPr>
            <p:cNvSpPr/>
            <p:nvPr/>
          </p:nvSpPr>
          <p:spPr>
            <a:xfrm>
              <a:off x="3403301" y="2623608"/>
              <a:ext cx="203169" cy="177736"/>
            </a:xfrm>
            <a:custGeom>
              <a:avLst/>
              <a:gdLst/>
              <a:ahLst/>
              <a:cxnLst/>
              <a:rect l="l" t="t" r="r" b="b"/>
              <a:pathLst>
                <a:path w="203169" h="177736" extrusionOk="0">
                  <a:moveTo>
                    <a:pt x="0" y="0"/>
                  </a:moveTo>
                  <a:lnTo>
                    <a:pt x="0" y="61532"/>
                  </a:lnTo>
                  <a:lnTo>
                    <a:pt x="203170" y="177737"/>
                  </a:lnTo>
                  <a:lnTo>
                    <a:pt x="203170" y="117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451;p37">
              <a:extLst>
                <a:ext uri="{FF2B5EF4-FFF2-40B4-BE49-F238E27FC236}">
                  <a16:creationId xmlns:a16="http://schemas.microsoft.com/office/drawing/2014/main" id="{0FEE9490-08FE-4AE4-AB56-2CBDC503A00F}"/>
                </a:ext>
              </a:extLst>
            </p:cNvPr>
            <p:cNvSpPr/>
            <p:nvPr/>
          </p:nvSpPr>
          <p:spPr>
            <a:xfrm>
              <a:off x="3606470" y="2623608"/>
              <a:ext cx="203169" cy="177736"/>
            </a:xfrm>
            <a:custGeom>
              <a:avLst/>
              <a:gdLst/>
              <a:ahLst/>
              <a:cxnLst/>
              <a:rect l="l" t="t" r="r" b="b"/>
              <a:pathLst>
                <a:path w="203169" h="177736" extrusionOk="0">
                  <a:moveTo>
                    <a:pt x="203170" y="0"/>
                  </a:moveTo>
                  <a:lnTo>
                    <a:pt x="203170" y="65913"/>
                  </a:lnTo>
                  <a:lnTo>
                    <a:pt x="0" y="177737"/>
                  </a:lnTo>
                  <a:lnTo>
                    <a:pt x="0" y="117824"/>
                  </a:lnTo>
                  <a:lnTo>
                    <a:pt x="20317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3452;p37">
              <a:extLst>
                <a:ext uri="{FF2B5EF4-FFF2-40B4-BE49-F238E27FC236}">
                  <a16:creationId xmlns:a16="http://schemas.microsoft.com/office/drawing/2014/main" id="{EF28EF20-2779-4F26-984A-76C2F6AE326D}"/>
                </a:ext>
              </a:extLst>
            </p:cNvPr>
            <p:cNvSpPr/>
            <p:nvPr/>
          </p:nvSpPr>
          <p:spPr>
            <a:xfrm>
              <a:off x="3388571" y="2601034"/>
              <a:ext cx="217899" cy="189547"/>
            </a:xfrm>
            <a:custGeom>
              <a:avLst/>
              <a:gdLst/>
              <a:ahLst/>
              <a:cxnLst/>
              <a:rect l="l" t="t" r="r" b="b"/>
              <a:pathLst>
                <a:path w="217899" h="189547" extrusionOk="0">
                  <a:moveTo>
                    <a:pt x="0" y="0"/>
                  </a:moveTo>
                  <a:lnTo>
                    <a:pt x="0" y="65151"/>
                  </a:lnTo>
                  <a:lnTo>
                    <a:pt x="217899" y="189547"/>
                  </a:lnTo>
                  <a:lnTo>
                    <a:pt x="217899" y="126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3453;p37">
              <a:extLst>
                <a:ext uri="{FF2B5EF4-FFF2-40B4-BE49-F238E27FC236}">
                  <a16:creationId xmlns:a16="http://schemas.microsoft.com/office/drawing/2014/main" id="{4D59C6A4-536F-4D60-81C2-3C9E4035D59A}"/>
                </a:ext>
              </a:extLst>
            </p:cNvPr>
            <p:cNvSpPr/>
            <p:nvPr/>
          </p:nvSpPr>
          <p:spPr>
            <a:xfrm>
              <a:off x="3606470" y="2601034"/>
              <a:ext cx="217899" cy="189547"/>
            </a:xfrm>
            <a:custGeom>
              <a:avLst/>
              <a:gdLst/>
              <a:ahLst/>
              <a:cxnLst/>
              <a:rect l="l" t="t" r="r" b="b"/>
              <a:pathLst>
                <a:path w="217899" h="189547" extrusionOk="0">
                  <a:moveTo>
                    <a:pt x="0" y="189547"/>
                  </a:moveTo>
                  <a:lnTo>
                    <a:pt x="217899" y="70295"/>
                  </a:lnTo>
                  <a:lnTo>
                    <a:pt x="217899" y="0"/>
                  </a:lnTo>
                  <a:lnTo>
                    <a:pt x="0" y="126111"/>
                  </a:lnTo>
                  <a:lnTo>
                    <a:pt x="0" y="189547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454;p37">
              <a:extLst>
                <a:ext uri="{FF2B5EF4-FFF2-40B4-BE49-F238E27FC236}">
                  <a16:creationId xmlns:a16="http://schemas.microsoft.com/office/drawing/2014/main" id="{38CD9541-7354-422C-BE73-256D0512D96D}"/>
                </a:ext>
              </a:extLst>
            </p:cNvPr>
            <p:cNvSpPr/>
            <p:nvPr/>
          </p:nvSpPr>
          <p:spPr>
            <a:xfrm>
              <a:off x="6048784" y="4120462"/>
              <a:ext cx="389804" cy="224885"/>
            </a:xfrm>
            <a:custGeom>
              <a:avLst/>
              <a:gdLst/>
              <a:ahLst/>
              <a:cxnLst/>
              <a:rect l="l" t="t" r="r" b="b"/>
              <a:pathLst>
                <a:path w="389804" h="224885" extrusionOk="0">
                  <a:moveTo>
                    <a:pt x="183404" y="224885"/>
                  </a:moveTo>
                  <a:lnTo>
                    <a:pt x="0" y="119444"/>
                  </a:lnTo>
                  <a:lnTo>
                    <a:pt x="206401" y="0"/>
                  </a:lnTo>
                  <a:lnTo>
                    <a:pt x="389805" y="105537"/>
                  </a:lnTo>
                  <a:lnTo>
                    <a:pt x="183404" y="224885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455;p37">
              <a:extLst>
                <a:ext uri="{FF2B5EF4-FFF2-40B4-BE49-F238E27FC236}">
                  <a16:creationId xmlns:a16="http://schemas.microsoft.com/office/drawing/2014/main" id="{59CDD7C1-B8B9-4423-8920-B9066F7077B7}"/>
                </a:ext>
              </a:extLst>
            </p:cNvPr>
            <p:cNvSpPr/>
            <p:nvPr/>
          </p:nvSpPr>
          <p:spPr>
            <a:xfrm>
              <a:off x="6065699" y="3875193"/>
              <a:ext cx="393415" cy="227647"/>
            </a:xfrm>
            <a:custGeom>
              <a:avLst/>
              <a:gdLst/>
              <a:ahLst/>
              <a:cxnLst/>
              <a:rect l="l" t="t" r="r" b="b"/>
              <a:pathLst>
                <a:path w="393415" h="227647" extrusionOk="0">
                  <a:moveTo>
                    <a:pt x="196708" y="227647"/>
                  </a:moveTo>
                  <a:lnTo>
                    <a:pt x="0" y="113824"/>
                  </a:lnTo>
                  <a:lnTo>
                    <a:pt x="196708" y="0"/>
                  </a:lnTo>
                  <a:lnTo>
                    <a:pt x="393416" y="113824"/>
                  </a:lnTo>
                  <a:lnTo>
                    <a:pt x="196708" y="227647"/>
                  </a:lnTo>
                  <a:close/>
                </a:path>
              </a:pathLst>
            </a:custGeom>
            <a:solidFill>
              <a:srgbClr val="EFDA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456;p37">
              <a:extLst>
                <a:ext uri="{FF2B5EF4-FFF2-40B4-BE49-F238E27FC236}">
                  <a16:creationId xmlns:a16="http://schemas.microsoft.com/office/drawing/2014/main" id="{50A297C9-A80E-474E-AEDB-94F06509E22B}"/>
                </a:ext>
              </a:extLst>
            </p:cNvPr>
            <p:cNvSpPr/>
            <p:nvPr/>
          </p:nvSpPr>
          <p:spPr>
            <a:xfrm>
              <a:off x="6262407" y="4009401"/>
              <a:ext cx="183404" cy="318420"/>
            </a:xfrm>
            <a:custGeom>
              <a:avLst/>
              <a:gdLst/>
              <a:ahLst/>
              <a:cxnLst/>
              <a:rect l="l" t="t" r="r" b="b"/>
              <a:pathLst>
                <a:path w="183404" h="318420" extrusionOk="0">
                  <a:moveTo>
                    <a:pt x="183404" y="212312"/>
                  </a:moveTo>
                  <a:lnTo>
                    <a:pt x="0" y="318421"/>
                  </a:lnTo>
                  <a:lnTo>
                    <a:pt x="0" y="106109"/>
                  </a:lnTo>
                  <a:lnTo>
                    <a:pt x="183404" y="0"/>
                  </a:lnTo>
                  <a:lnTo>
                    <a:pt x="183404" y="212312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3457;p37">
              <a:extLst>
                <a:ext uri="{FF2B5EF4-FFF2-40B4-BE49-F238E27FC236}">
                  <a16:creationId xmlns:a16="http://schemas.microsoft.com/office/drawing/2014/main" id="{FD5FE704-31B9-40EE-BFA7-55015B820654}"/>
                </a:ext>
              </a:extLst>
            </p:cNvPr>
            <p:cNvSpPr/>
            <p:nvPr/>
          </p:nvSpPr>
          <p:spPr>
            <a:xfrm>
              <a:off x="6079003" y="4009401"/>
              <a:ext cx="183403" cy="318420"/>
            </a:xfrm>
            <a:custGeom>
              <a:avLst/>
              <a:gdLst/>
              <a:ahLst/>
              <a:cxnLst/>
              <a:rect l="l" t="t" r="r" b="b"/>
              <a:pathLst>
                <a:path w="183403" h="318420" extrusionOk="0">
                  <a:moveTo>
                    <a:pt x="183404" y="318421"/>
                  </a:moveTo>
                  <a:lnTo>
                    <a:pt x="0" y="212312"/>
                  </a:lnTo>
                  <a:lnTo>
                    <a:pt x="0" y="0"/>
                  </a:lnTo>
                  <a:lnTo>
                    <a:pt x="183404" y="106109"/>
                  </a:lnTo>
                  <a:lnTo>
                    <a:pt x="183404" y="318421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458;p37">
              <a:extLst>
                <a:ext uri="{FF2B5EF4-FFF2-40B4-BE49-F238E27FC236}">
                  <a16:creationId xmlns:a16="http://schemas.microsoft.com/office/drawing/2014/main" id="{E1CDB341-65BB-4476-922B-75B043FD16E7}"/>
                </a:ext>
              </a:extLst>
            </p:cNvPr>
            <p:cNvSpPr/>
            <p:nvPr/>
          </p:nvSpPr>
          <p:spPr>
            <a:xfrm>
              <a:off x="6079003" y="4009401"/>
              <a:ext cx="183403" cy="160496"/>
            </a:xfrm>
            <a:custGeom>
              <a:avLst/>
              <a:gdLst/>
              <a:ahLst/>
              <a:cxnLst/>
              <a:rect l="l" t="t" r="r" b="b"/>
              <a:pathLst>
                <a:path w="183403" h="160496" extrusionOk="0">
                  <a:moveTo>
                    <a:pt x="0" y="0"/>
                  </a:moveTo>
                  <a:lnTo>
                    <a:pt x="0" y="55531"/>
                  </a:lnTo>
                  <a:lnTo>
                    <a:pt x="183404" y="160496"/>
                  </a:lnTo>
                  <a:lnTo>
                    <a:pt x="183404" y="106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459;p37">
              <a:extLst>
                <a:ext uri="{FF2B5EF4-FFF2-40B4-BE49-F238E27FC236}">
                  <a16:creationId xmlns:a16="http://schemas.microsoft.com/office/drawing/2014/main" id="{F1AFEC0C-DA35-4407-B987-F73F306C7B0D}"/>
                </a:ext>
              </a:extLst>
            </p:cNvPr>
            <p:cNvSpPr/>
            <p:nvPr/>
          </p:nvSpPr>
          <p:spPr>
            <a:xfrm>
              <a:off x="6262407" y="4009401"/>
              <a:ext cx="183404" cy="160496"/>
            </a:xfrm>
            <a:custGeom>
              <a:avLst/>
              <a:gdLst/>
              <a:ahLst/>
              <a:cxnLst/>
              <a:rect l="l" t="t" r="r" b="b"/>
              <a:pathLst>
                <a:path w="183404" h="160496" extrusionOk="0">
                  <a:moveTo>
                    <a:pt x="183404" y="0"/>
                  </a:moveTo>
                  <a:lnTo>
                    <a:pt x="183404" y="59531"/>
                  </a:lnTo>
                  <a:lnTo>
                    <a:pt x="0" y="160496"/>
                  </a:lnTo>
                  <a:lnTo>
                    <a:pt x="0" y="106394"/>
                  </a:lnTo>
                  <a:lnTo>
                    <a:pt x="18340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460;p37">
              <a:extLst>
                <a:ext uri="{FF2B5EF4-FFF2-40B4-BE49-F238E27FC236}">
                  <a16:creationId xmlns:a16="http://schemas.microsoft.com/office/drawing/2014/main" id="{C97EE713-5958-435D-9BB1-1693D17F50AA}"/>
                </a:ext>
              </a:extLst>
            </p:cNvPr>
            <p:cNvSpPr/>
            <p:nvPr/>
          </p:nvSpPr>
          <p:spPr>
            <a:xfrm>
              <a:off x="6065699" y="3989017"/>
              <a:ext cx="196707" cy="171164"/>
            </a:xfrm>
            <a:custGeom>
              <a:avLst/>
              <a:gdLst/>
              <a:ahLst/>
              <a:cxnLst/>
              <a:rect l="l" t="t" r="r" b="b"/>
              <a:pathLst>
                <a:path w="196707" h="171164" extrusionOk="0">
                  <a:moveTo>
                    <a:pt x="0" y="0"/>
                  </a:moveTo>
                  <a:lnTo>
                    <a:pt x="0" y="58864"/>
                  </a:lnTo>
                  <a:lnTo>
                    <a:pt x="196708" y="171164"/>
                  </a:lnTo>
                  <a:lnTo>
                    <a:pt x="196708" y="1138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C9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3461;p37">
              <a:extLst>
                <a:ext uri="{FF2B5EF4-FFF2-40B4-BE49-F238E27FC236}">
                  <a16:creationId xmlns:a16="http://schemas.microsoft.com/office/drawing/2014/main" id="{2D4196B5-0C28-4B53-A95C-0BB5DC90C303}"/>
                </a:ext>
              </a:extLst>
            </p:cNvPr>
            <p:cNvSpPr/>
            <p:nvPr/>
          </p:nvSpPr>
          <p:spPr>
            <a:xfrm>
              <a:off x="6262407" y="3989017"/>
              <a:ext cx="196708" cy="171164"/>
            </a:xfrm>
            <a:custGeom>
              <a:avLst/>
              <a:gdLst/>
              <a:ahLst/>
              <a:cxnLst/>
              <a:rect l="l" t="t" r="r" b="b"/>
              <a:pathLst>
                <a:path w="196708" h="171164" extrusionOk="0">
                  <a:moveTo>
                    <a:pt x="0" y="171164"/>
                  </a:moveTo>
                  <a:lnTo>
                    <a:pt x="196708" y="63437"/>
                  </a:lnTo>
                  <a:lnTo>
                    <a:pt x="196708" y="0"/>
                  </a:lnTo>
                  <a:lnTo>
                    <a:pt x="0" y="113824"/>
                  </a:lnTo>
                  <a:lnTo>
                    <a:pt x="0" y="171164"/>
                  </a:lnTo>
                  <a:close/>
                </a:path>
              </a:pathLst>
            </a:custGeom>
            <a:solidFill>
              <a:srgbClr val="D1B6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462;p37">
              <a:extLst>
                <a:ext uri="{FF2B5EF4-FFF2-40B4-BE49-F238E27FC236}">
                  <a16:creationId xmlns:a16="http://schemas.microsoft.com/office/drawing/2014/main" id="{DC615F8A-64E1-4BEE-820C-06BA1FEF3287}"/>
                </a:ext>
              </a:extLst>
            </p:cNvPr>
            <p:cNvSpPr/>
            <p:nvPr/>
          </p:nvSpPr>
          <p:spPr>
            <a:xfrm>
              <a:off x="3676221" y="3054710"/>
              <a:ext cx="439504" cy="254317"/>
            </a:xfrm>
            <a:custGeom>
              <a:avLst/>
              <a:gdLst/>
              <a:ahLst/>
              <a:cxnLst/>
              <a:rect l="l" t="t" r="r" b="b"/>
              <a:pathLst>
                <a:path w="439504" h="254317" extrusionOk="0">
                  <a:moveTo>
                    <a:pt x="390470" y="254317"/>
                  </a:moveTo>
                  <a:lnTo>
                    <a:pt x="0" y="28480"/>
                  </a:lnTo>
                  <a:lnTo>
                    <a:pt x="49034" y="0"/>
                  </a:lnTo>
                  <a:lnTo>
                    <a:pt x="439504" y="225838"/>
                  </a:lnTo>
                  <a:lnTo>
                    <a:pt x="390470" y="254317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463;p37">
              <a:extLst>
                <a:ext uri="{FF2B5EF4-FFF2-40B4-BE49-F238E27FC236}">
                  <a16:creationId xmlns:a16="http://schemas.microsoft.com/office/drawing/2014/main" id="{C967C0CF-ADF6-4684-8066-F5C0AF1410F3}"/>
                </a:ext>
              </a:extLst>
            </p:cNvPr>
            <p:cNvSpPr/>
            <p:nvPr/>
          </p:nvSpPr>
          <p:spPr>
            <a:xfrm>
              <a:off x="3825510" y="2548837"/>
              <a:ext cx="392085" cy="674941"/>
            </a:xfrm>
            <a:custGeom>
              <a:avLst/>
              <a:gdLst/>
              <a:ahLst/>
              <a:cxnLst/>
              <a:rect l="l" t="t" r="r" b="b"/>
              <a:pathLst>
                <a:path w="392085" h="674941" extrusionOk="0">
                  <a:moveTo>
                    <a:pt x="392085" y="674942"/>
                  </a:moveTo>
                  <a:lnTo>
                    <a:pt x="0" y="448056"/>
                  </a:lnTo>
                  <a:lnTo>
                    <a:pt x="49034" y="0"/>
                  </a:lnTo>
                  <a:lnTo>
                    <a:pt x="343051" y="170212"/>
                  </a:lnTo>
                  <a:lnTo>
                    <a:pt x="392085" y="674942"/>
                  </a:lnTo>
                  <a:close/>
                </a:path>
              </a:pathLst>
            </a:custGeom>
            <a:solidFill>
              <a:srgbClr val="C6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464;p37">
              <a:extLst>
                <a:ext uri="{FF2B5EF4-FFF2-40B4-BE49-F238E27FC236}">
                  <a16:creationId xmlns:a16="http://schemas.microsoft.com/office/drawing/2014/main" id="{26E2FEDC-CF4A-4883-B8BE-67E780FE8A20}"/>
                </a:ext>
              </a:extLst>
            </p:cNvPr>
            <p:cNvSpPr/>
            <p:nvPr/>
          </p:nvSpPr>
          <p:spPr>
            <a:xfrm>
              <a:off x="3723640" y="2605606"/>
              <a:ext cx="392085" cy="674941"/>
            </a:xfrm>
            <a:custGeom>
              <a:avLst/>
              <a:gdLst/>
              <a:ahLst/>
              <a:cxnLst/>
              <a:rect l="l" t="t" r="r" b="b"/>
              <a:pathLst>
                <a:path w="392085" h="674941" extrusionOk="0">
                  <a:moveTo>
                    <a:pt x="392085" y="674942"/>
                  </a:moveTo>
                  <a:lnTo>
                    <a:pt x="0" y="448056"/>
                  </a:lnTo>
                  <a:lnTo>
                    <a:pt x="49034" y="0"/>
                  </a:lnTo>
                  <a:lnTo>
                    <a:pt x="343051" y="170117"/>
                  </a:lnTo>
                  <a:lnTo>
                    <a:pt x="392085" y="674942"/>
                  </a:lnTo>
                  <a:close/>
                </a:path>
              </a:pathLst>
            </a:custGeom>
            <a:solidFill>
              <a:srgbClr val="FF6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3465;p37">
              <a:extLst>
                <a:ext uri="{FF2B5EF4-FFF2-40B4-BE49-F238E27FC236}">
                  <a16:creationId xmlns:a16="http://schemas.microsoft.com/office/drawing/2014/main" id="{7C0905C7-DE21-4098-8260-6612A883D31F}"/>
                </a:ext>
              </a:extLst>
            </p:cNvPr>
            <p:cNvSpPr/>
            <p:nvPr/>
          </p:nvSpPr>
          <p:spPr>
            <a:xfrm>
              <a:off x="4066691" y="2719049"/>
              <a:ext cx="150904" cy="561498"/>
            </a:xfrm>
            <a:custGeom>
              <a:avLst/>
              <a:gdLst/>
              <a:ahLst/>
              <a:cxnLst/>
              <a:rect l="l" t="t" r="r" b="b"/>
              <a:pathLst>
                <a:path w="150904" h="561498" extrusionOk="0">
                  <a:moveTo>
                    <a:pt x="49034" y="561499"/>
                  </a:moveTo>
                  <a:lnTo>
                    <a:pt x="150904" y="504730"/>
                  </a:lnTo>
                  <a:lnTo>
                    <a:pt x="101870" y="0"/>
                  </a:lnTo>
                  <a:lnTo>
                    <a:pt x="0" y="56674"/>
                  </a:lnTo>
                  <a:lnTo>
                    <a:pt x="49034" y="561499"/>
                  </a:lnTo>
                  <a:close/>
                </a:path>
              </a:pathLst>
            </a:custGeom>
            <a:solidFill>
              <a:srgbClr val="DD62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3466;p37">
              <a:extLst>
                <a:ext uri="{FF2B5EF4-FFF2-40B4-BE49-F238E27FC236}">
                  <a16:creationId xmlns:a16="http://schemas.microsoft.com/office/drawing/2014/main" id="{5BF513E9-9F36-40FB-92BE-1DEB81FBCA7A}"/>
                </a:ext>
              </a:extLst>
            </p:cNvPr>
            <p:cNvSpPr/>
            <p:nvPr/>
          </p:nvSpPr>
          <p:spPr>
            <a:xfrm>
              <a:off x="3772674" y="2548837"/>
              <a:ext cx="101869" cy="108775"/>
            </a:xfrm>
            <a:custGeom>
              <a:avLst/>
              <a:gdLst/>
              <a:ahLst/>
              <a:cxnLst/>
              <a:rect l="l" t="t" r="r" b="b"/>
              <a:pathLst>
                <a:path w="101869" h="108775" extrusionOk="0">
                  <a:moveTo>
                    <a:pt x="0" y="56769"/>
                  </a:moveTo>
                  <a:lnTo>
                    <a:pt x="101870" y="0"/>
                  </a:lnTo>
                  <a:lnTo>
                    <a:pt x="89992" y="108775"/>
                  </a:lnTo>
                  <a:lnTo>
                    <a:pt x="0" y="56769"/>
                  </a:lnTo>
                  <a:close/>
                </a:path>
              </a:pathLst>
            </a:custGeom>
            <a:solidFill>
              <a:srgbClr val="C655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3467;p37">
              <a:extLst>
                <a:ext uri="{FF2B5EF4-FFF2-40B4-BE49-F238E27FC236}">
                  <a16:creationId xmlns:a16="http://schemas.microsoft.com/office/drawing/2014/main" id="{C207A202-D785-45EF-B512-05C5C1065CF7}"/>
                </a:ext>
              </a:extLst>
            </p:cNvPr>
            <p:cNvSpPr/>
            <p:nvPr/>
          </p:nvSpPr>
          <p:spPr>
            <a:xfrm>
              <a:off x="3846226" y="2583526"/>
              <a:ext cx="146913" cy="149048"/>
            </a:xfrm>
            <a:custGeom>
              <a:avLst/>
              <a:gdLst/>
              <a:ahLst/>
              <a:cxnLst/>
              <a:rect l="l" t="t" r="r" b="b"/>
              <a:pathLst>
                <a:path w="146913" h="149048" extrusionOk="0">
                  <a:moveTo>
                    <a:pt x="146913" y="149049"/>
                  </a:moveTo>
                  <a:lnTo>
                    <a:pt x="128858" y="138571"/>
                  </a:lnTo>
                  <a:cubicBezTo>
                    <a:pt x="128858" y="96185"/>
                    <a:pt x="103961" y="47417"/>
                    <a:pt x="73457" y="29796"/>
                  </a:cubicBezTo>
                  <a:cubicBezTo>
                    <a:pt x="42953" y="12175"/>
                    <a:pt x="18150" y="32177"/>
                    <a:pt x="18150" y="74468"/>
                  </a:cubicBezTo>
                  <a:lnTo>
                    <a:pt x="0" y="63991"/>
                  </a:lnTo>
                  <a:cubicBezTo>
                    <a:pt x="0" y="10174"/>
                    <a:pt x="32975" y="-14591"/>
                    <a:pt x="73457" y="8841"/>
                  </a:cubicBezTo>
                  <a:cubicBezTo>
                    <a:pt x="113939" y="32272"/>
                    <a:pt x="146913" y="94756"/>
                    <a:pt x="146913" y="149049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3468;p37">
              <a:extLst>
                <a:ext uri="{FF2B5EF4-FFF2-40B4-BE49-F238E27FC236}">
                  <a16:creationId xmlns:a16="http://schemas.microsoft.com/office/drawing/2014/main" id="{3F454690-C426-461D-9FF6-FC14587F003C}"/>
                </a:ext>
              </a:extLst>
            </p:cNvPr>
            <p:cNvSpPr/>
            <p:nvPr/>
          </p:nvSpPr>
          <p:spPr>
            <a:xfrm>
              <a:off x="3941824" y="2524566"/>
              <a:ext cx="146913" cy="149048"/>
            </a:xfrm>
            <a:custGeom>
              <a:avLst/>
              <a:gdLst/>
              <a:ahLst/>
              <a:cxnLst/>
              <a:rect l="l" t="t" r="r" b="b"/>
              <a:pathLst>
                <a:path w="146913" h="149048" extrusionOk="0">
                  <a:moveTo>
                    <a:pt x="146913" y="149049"/>
                  </a:moveTo>
                  <a:lnTo>
                    <a:pt x="128858" y="138571"/>
                  </a:lnTo>
                  <a:cubicBezTo>
                    <a:pt x="128858" y="96280"/>
                    <a:pt x="103961" y="47417"/>
                    <a:pt x="73457" y="29796"/>
                  </a:cubicBezTo>
                  <a:cubicBezTo>
                    <a:pt x="42953" y="12175"/>
                    <a:pt x="18150" y="32177"/>
                    <a:pt x="18150" y="74468"/>
                  </a:cubicBezTo>
                  <a:lnTo>
                    <a:pt x="0" y="63991"/>
                  </a:lnTo>
                  <a:cubicBezTo>
                    <a:pt x="0" y="10174"/>
                    <a:pt x="32975" y="-14591"/>
                    <a:pt x="73457" y="8841"/>
                  </a:cubicBezTo>
                  <a:cubicBezTo>
                    <a:pt x="113939" y="32272"/>
                    <a:pt x="146913" y="95137"/>
                    <a:pt x="146913" y="149049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3469;p37">
              <a:extLst>
                <a:ext uri="{FF2B5EF4-FFF2-40B4-BE49-F238E27FC236}">
                  <a16:creationId xmlns:a16="http://schemas.microsoft.com/office/drawing/2014/main" id="{BB1B7EEB-12E8-41F4-8940-A52E0DF0ED97}"/>
                </a:ext>
              </a:extLst>
            </p:cNvPr>
            <p:cNvSpPr/>
            <p:nvPr/>
          </p:nvSpPr>
          <p:spPr>
            <a:xfrm>
              <a:off x="2533225" y="4605761"/>
              <a:ext cx="828643" cy="479488"/>
            </a:xfrm>
            <a:custGeom>
              <a:avLst/>
              <a:gdLst/>
              <a:ahLst/>
              <a:cxnLst/>
              <a:rect l="l" t="t" r="r" b="b"/>
              <a:pathLst>
                <a:path w="828643" h="479488" extrusionOk="0">
                  <a:moveTo>
                    <a:pt x="828644" y="239744"/>
                  </a:moveTo>
                  <a:cubicBezTo>
                    <a:pt x="828644" y="372151"/>
                    <a:pt x="643146" y="479489"/>
                    <a:pt x="414322" y="479489"/>
                  </a:cubicBezTo>
                  <a:cubicBezTo>
                    <a:pt x="185498" y="479489"/>
                    <a:pt x="0" y="372151"/>
                    <a:pt x="0" y="239744"/>
                  </a:cubicBezTo>
                  <a:cubicBezTo>
                    <a:pt x="0" y="107337"/>
                    <a:pt x="185498" y="0"/>
                    <a:pt x="414322" y="0"/>
                  </a:cubicBezTo>
                  <a:cubicBezTo>
                    <a:pt x="643146" y="0"/>
                    <a:pt x="828644" y="107337"/>
                    <a:pt x="828644" y="23974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3470;p37">
              <a:extLst>
                <a:ext uri="{FF2B5EF4-FFF2-40B4-BE49-F238E27FC236}">
                  <a16:creationId xmlns:a16="http://schemas.microsoft.com/office/drawing/2014/main" id="{6DAFDA1E-49C3-49FF-B10E-3054E11E9E06}"/>
                </a:ext>
              </a:extLst>
            </p:cNvPr>
            <p:cNvSpPr/>
            <p:nvPr/>
          </p:nvSpPr>
          <p:spPr>
            <a:xfrm>
              <a:off x="2599924" y="3049662"/>
              <a:ext cx="198618" cy="433482"/>
            </a:xfrm>
            <a:custGeom>
              <a:avLst/>
              <a:gdLst/>
              <a:ahLst/>
              <a:cxnLst/>
              <a:rect l="l" t="t" r="r" b="b"/>
              <a:pathLst>
                <a:path w="198618" h="433482" extrusionOk="0">
                  <a:moveTo>
                    <a:pt x="43818" y="0"/>
                  </a:moveTo>
                  <a:cubicBezTo>
                    <a:pt x="39161" y="40386"/>
                    <a:pt x="-8828" y="214503"/>
                    <a:pt x="1435" y="274130"/>
                  </a:cubicBezTo>
                  <a:cubicBezTo>
                    <a:pt x="11698" y="333756"/>
                    <a:pt x="175811" y="433483"/>
                    <a:pt x="175811" y="433483"/>
                  </a:cubicBezTo>
                  <a:lnTo>
                    <a:pt x="198618" y="331375"/>
                  </a:lnTo>
                  <a:lnTo>
                    <a:pt x="107676" y="242221"/>
                  </a:lnTo>
                  <a:lnTo>
                    <a:pt x="132289" y="73438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3471;p37">
              <a:extLst>
                <a:ext uri="{FF2B5EF4-FFF2-40B4-BE49-F238E27FC236}">
                  <a16:creationId xmlns:a16="http://schemas.microsoft.com/office/drawing/2014/main" id="{5C9F7282-98F9-444A-A12C-D8B3E03E5A99}"/>
                </a:ext>
              </a:extLst>
            </p:cNvPr>
            <p:cNvSpPr/>
            <p:nvPr/>
          </p:nvSpPr>
          <p:spPr>
            <a:xfrm>
              <a:off x="2627967" y="2871431"/>
              <a:ext cx="142827" cy="275330"/>
            </a:xfrm>
            <a:custGeom>
              <a:avLst/>
              <a:gdLst/>
              <a:ahLst/>
              <a:cxnLst/>
              <a:rect l="l" t="t" r="r" b="b"/>
              <a:pathLst>
                <a:path w="142827" h="275330" extrusionOk="0">
                  <a:moveTo>
                    <a:pt x="142827" y="6685"/>
                  </a:moveTo>
                  <a:cubicBezTo>
                    <a:pt x="109783" y="-8688"/>
                    <a:pt x="70489" y="3237"/>
                    <a:pt x="51505" y="34403"/>
                  </a:cubicBezTo>
                  <a:cubicBezTo>
                    <a:pt x="27368" y="74408"/>
                    <a:pt x="2281" y="211949"/>
                    <a:pt x="0" y="235381"/>
                  </a:cubicBezTo>
                  <a:cubicBezTo>
                    <a:pt x="0" y="235381"/>
                    <a:pt x="33925" y="282339"/>
                    <a:pt x="84670" y="27443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3472;p37">
              <a:extLst>
                <a:ext uri="{FF2B5EF4-FFF2-40B4-BE49-F238E27FC236}">
                  <a16:creationId xmlns:a16="http://schemas.microsoft.com/office/drawing/2014/main" id="{35FC5B12-30FF-4E1D-B317-7974B47C6EAB}"/>
                </a:ext>
              </a:extLst>
            </p:cNvPr>
            <p:cNvSpPr/>
            <p:nvPr/>
          </p:nvSpPr>
          <p:spPr>
            <a:xfrm>
              <a:off x="2942472" y="4777576"/>
              <a:ext cx="307903" cy="173671"/>
            </a:xfrm>
            <a:custGeom>
              <a:avLst/>
              <a:gdLst/>
              <a:ahLst/>
              <a:cxnLst/>
              <a:rect l="l" t="t" r="r" b="b"/>
              <a:pathLst>
                <a:path w="307903" h="173671" extrusionOk="0">
                  <a:moveTo>
                    <a:pt x="15623" y="41640"/>
                  </a:moveTo>
                  <a:cubicBezTo>
                    <a:pt x="51311" y="51556"/>
                    <a:pt x="89465" y="46936"/>
                    <a:pt x="121769" y="28781"/>
                  </a:cubicBezTo>
                  <a:cubicBezTo>
                    <a:pt x="147332" y="29543"/>
                    <a:pt x="286167" y="-29988"/>
                    <a:pt x="305078" y="20018"/>
                  </a:cubicBezTo>
                  <a:cubicBezTo>
                    <a:pt x="321613" y="63833"/>
                    <a:pt x="261555" y="104410"/>
                    <a:pt x="229056" y="112221"/>
                  </a:cubicBezTo>
                  <a:cubicBezTo>
                    <a:pt x="158925" y="129270"/>
                    <a:pt x="107040" y="164322"/>
                    <a:pt x="78911" y="170228"/>
                  </a:cubicBezTo>
                  <a:cubicBezTo>
                    <a:pt x="57910" y="174705"/>
                    <a:pt x="30732" y="177562"/>
                    <a:pt x="14007" y="160703"/>
                  </a:cubicBezTo>
                  <a:cubicBezTo>
                    <a:pt x="-5759" y="141176"/>
                    <a:pt x="-4048" y="67834"/>
                    <a:pt x="15623" y="4164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3473;p37">
              <a:extLst>
                <a:ext uri="{FF2B5EF4-FFF2-40B4-BE49-F238E27FC236}">
                  <a16:creationId xmlns:a16="http://schemas.microsoft.com/office/drawing/2014/main" id="{88F347AF-5C73-406D-97B7-9FA2DB04E065}"/>
                </a:ext>
              </a:extLst>
            </p:cNvPr>
            <p:cNvSpPr/>
            <p:nvPr/>
          </p:nvSpPr>
          <p:spPr>
            <a:xfrm>
              <a:off x="2947261" y="4806358"/>
              <a:ext cx="303072" cy="144889"/>
            </a:xfrm>
            <a:custGeom>
              <a:avLst/>
              <a:gdLst/>
              <a:ahLst/>
              <a:cxnLst/>
              <a:rect l="l" t="t" r="r" b="b"/>
              <a:pathLst>
                <a:path w="303072" h="144889" extrusionOk="0">
                  <a:moveTo>
                    <a:pt x="74407" y="129349"/>
                  </a:moveTo>
                  <a:cubicBezTo>
                    <a:pt x="102915" y="123349"/>
                    <a:pt x="154420" y="88297"/>
                    <a:pt x="224551" y="71247"/>
                  </a:cubicBezTo>
                  <a:cubicBezTo>
                    <a:pt x="251539" y="64770"/>
                    <a:pt x="297913" y="35243"/>
                    <a:pt x="302569" y="0"/>
                  </a:cubicBezTo>
                  <a:cubicBezTo>
                    <a:pt x="308841" y="40386"/>
                    <a:pt x="255055" y="76200"/>
                    <a:pt x="224551" y="83439"/>
                  </a:cubicBezTo>
                  <a:cubicBezTo>
                    <a:pt x="154420" y="100489"/>
                    <a:pt x="102535" y="135541"/>
                    <a:pt x="74407" y="141446"/>
                  </a:cubicBezTo>
                  <a:cubicBezTo>
                    <a:pt x="53406" y="145923"/>
                    <a:pt x="26228" y="148780"/>
                    <a:pt x="9503" y="131921"/>
                  </a:cubicBezTo>
                  <a:cubicBezTo>
                    <a:pt x="5060" y="127130"/>
                    <a:pt x="1805" y="121348"/>
                    <a:pt x="0" y="115062"/>
                  </a:cubicBezTo>
                  <a:cubicBezTo>
                    <a:pt x="24707" y="136017"/>
                    <a:pt x="53406" y="133731"/>
                    <a:pt x="74407" y="129349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3474;p37">
              <a:extLst>
                <a:ext uri="{FF2B5EF4-FFF2-40B4-BE49-F238E27FC236}">
                  <a16:creationId xmlns:a16="http://schemas.microsoft.com/office/drawing/2014/main" id="{DA3076A7-963F-46A7-B491-537C3BE3C26B}"/>
                </a:ext>
              </a:extLst>
            </p:cNvPr>
            <p:cNvSpPr/>
            <p:nvPr/>
          </p:nvSpPr>
          <p:spPr>
            <a:xfrm>
              <a:off x="2717232" y="4676188"/>
              <a:ext cx="307831" cy="173712"/>
            </a:xfrm>
            <a:custGeom>
              <a:avLst/>
              <a:gdLst/>
              <a:ahLst/>
              <a:cxnLst/>
              <a:rect l="l" t="t" r="r" b="b"/>
              <a:pathLst>
                <a:path w="307831" h="173712" extrusionOk="0">
                  <a:moveTo>
                    <a:pt x="15552" y="41682"/>
                  </a:moveTo>
                  <a:cubicBezTo>
                    <a:pt x="51240" y="51598"/>
                    <a:pt x="89394" y="46978"/>
                    <a:pt x="121698" y="28823"/>
                  </a:cubicBezTo>
                  <a:cubicBezTo>
                    <a:pt x="147260" y="29585"/>
                    <a:pt x="286096" y="-30041"/>
                    <a:pt x="305007" y="20060"/>
                  </a:cubicBezTo>
                  <a:cubicBezTo>
                    <a:pt x="321542" y="63875"/>
                    <a:pt x="261484" y="104452"/>
                    <a:pt x="228984" y="112262"/>
                  </a:cubicBezTo>
                  <a:cubicBezTo>
                    <a:pt x="158854" y="129312"/>
                    <a:pt x="106969" y="164364"/>
                    <a:pt x="78840" y="170269"/>
                  </a:cubicBezTo>
                  <a:cubicBezTo>
                    <a:pt x="57839" y="174746"/>
                    <a:pt x="30661" y="177604"/>
                    <a:pt x="13936" y="160744"/>
                  </a:cubicBezTo>
                  <a:cubicBezTo>
                    <a:pt x="-5735" y="141218"/>
                    <a:pt x="-4024" y="67781"/>
                    <a:pt x="15552" y="4168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3475;p37">
              <a:extLst>
                <a:ext uri="{FF2B5EF4-FFF2-40B4-BE49-F238E27FC236}">
                  <a16:creationId xmlns:a16="http://schemas.microsoft.com/office/drawing/2014/main" id="{FC89E84A-3AA5-450D-98AD-E2C2FA5C8751}"/>
                </a:ext>
              </a:extLst>
            </p:cNvPr>
            <p:cNvSpPr/>
            <p:nvPr/>
          </p:nvSpPr>
          <p:spPr>
            <a:xfrm>
              <a:off x="2722045" y="4705011"/>
              <a:ext cx="303068" cy="144889"/>
            </a:xfrm>
            <a:custGeom>
              <a:avLst/>
              <a:gdLst/>
              <a:ahLst/>
              <a:cxnLst/>
              <a:rect l="l" t="t" r="r" b="b"/>
              <a:pathLst>
                <a:path w="303068" h="144889" extrusionOk="0">
                  <a:moveTo>
                    <a:pt x="74407" y="129254"/>
                  </a:moveTo>
                  <a:cubicBezTo>
                    <a:pt x="102915" y="123349"/>
                    <a:pt x="154420" y="88297"/>
                    <a:pt x="224551" y="71247"/>
                  </a:cubicBezTo>
                  <a:cubicBezTo>
                    <a:pt x="251539" y="64770"/>
                    <a:pt x="297913" y="35147"/>
                    <a:pt x="302569" y="0"/>
                  </a:cubicBezTo>
                  <a:cubicBezTo>
                    <a:pt x="308841" y="40386"/>
                    <a:pt x="254580" y="76200"/>
                    <a:pt x="224551" y="83439"/>
                  </a:cubicBezTo>
                  <a:cubicBezTo>
                    <a:pt x="154420" y="100489"/>
                    <a:pt x="102535" y="135541"/>
                    <a:pt x="74407" y="141446"/>
                  </a:cubicBezTo>
                  <a:cubicBezTo>
                    <a:pt x="53406" y="145923"/>
                    <a:pt x="26228" y="148781"/>
                    <a:pt x="9503" y="131921"/>
                  </a:cubicBezTo>
                  <a:cubicBezTo>
                    <a:pt x="5040" y="127178"/>
                    <a:pt x="1781" y="121425"/>
                    <a:pt x="0" y="115158"/>
                  </a:cubicBezTo>
                  <a:cubicBezTo>
                    <a:pt x="24707" y="135827"/>
                    <a:pt x="53406" y="133731"/>
                    <a:pt x="74407" y="12925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3476;p37">
              <a:extLst>
                <a:ext uri="{FF2B5EF4-FFF2-40B4-BE49-F238E27FC236}">
                  <a16:creationId xmlns:a16="http://schemas.microsoft.com/office/drawing/2014/main" id="{8A37FCF2-E629-4C5E-8B9A-E60DE1307D59}"/>
                </a:ext>
              </a:extLst>
            </p:cNvPr>
            <p:cNvSpPr/>
            <p:nvPr/>
          </p:nvSpPr>
          <p:spPr>
            <a:xfrm>
              <a:off x="2717265" y="3551725"/>
              <a:ext cx="450461" cy="1274557"/>
            </a:xfrm>
            <a:custGeom>
              <a:avLst/>
              <a:gdLst/>
              <a:ahLst/>
              <a:cxnLst/>
              <a:rect l="l" t="t" r="r" b="b"/>
              <a:pathLst>
                <a:path w="450461" h="1274557" extrusionOk="0">
                  <a:moveTo>
                    <a:pt x="12857" y="788003"/>
                  </a:moveTo>
                  <a:cubicBezTo>
                    <a:pt x="18809" y="736320"/>
                    <a:pt x="29529" y="685305"/>
                    <a:pt x="44882" y="635603"/>
                  </a:cubicBezTo>
                  <a:cubicBezTo>
                    <a:pt x="44882" y="635603"/>
                    <a:pt x="35379" y="504063"/>
                    <a:pt x="30532" y="379381"/>
                  </a:cubicBezTo>
                  <a:cubicBezTo>
                    <a:pt x="25021" y="238125"/>
                    <a:pt x="-23919" y="113157"/>
                    <a:pt x="14758" y="0"/>
                  </a:cubicBezTo>
                  <a:lnTo>
                    <a:pt x="450461" y="97155"/>
                  </a:lnTo>
                  <a:cubicBezTo>
                    <a:pt x="450461" y="97155"/>
                    <a:pt x="424138" y="661606"/>
                    <a:pt x="418247" y="729901"/>
                  </a:cubicBezTo>
                  <a:cubicBezTo>
                    <a:pt x="415050" y="783088"/>
                    <a:pt x="408543" y="836019"/>
                    <a:pt x="398766" y="888397"/>
                  </a:cubicBezTo>
                  <a:cubicBezTo>
                    <a:pt x="378810" y="997934"/>
                    <a:pt x="346500" y="1258538"/>
                    <a:pt x="346500" y="1258538"/>
                  </a:cubicBezTo>
                  <a:cubicBezTo>
                    <a:pt x="300412" y="1285304"/>
                    <a:pt x="239974" y="1270445"/>
                    <a:pt x="239974" y="1270445"/>
                  </a:cubicBezTo>
                  <a:cubicBezTo>
                    <a:pt x="239974" y="1270445"/>
                    <a:pt x="243300" y="940975"/>
                    <a:pt x="246246" y="862013"/>
                  </a:cubicBezTo>
                  <a:cubicBezTo>
                    <a:pt x="249857" y="765620"/>
                    <a:pt x="252803" y="772954"/>
                    <a:pt x="252803" y="772954"/>
                  </a:cubicBezTo>
                  <a:lnTo>
                    <a:pt x="238454" y="533400"/>
                  </a:lnTo>
                  <a:lnTo>
                    <a:pt x="228951" y="413956"/>
                  </a:lnTo>
                  <a:cubicBezTo>
                    <a:pt x="228951" y="413956"/>
                    <a:pt x="216882" y="501587"/>
                    <a:pt x="209090" y="579882"/>
                  </a:cubicBezTo>
                  <a:cubicBezTo>
                    <a:pt x="202248" y="648176"/>
                    <a:pt x="185808" y="709898"/>
                    <a:pt x="167373" y="837057"/>
                  </a:cubicBezTo>
                  <a:cubicBezTo>
                    <a:pt x="151503" y="947261"/>
                    <a:pt x="125655" y="1168813"/>
                    <a:pt x="125655" y="1168813"/>
                  </a:cubicBezTo>
                  <a:cubicBezTo>
                    <a:pt x="79567" y="1195673"/>
                    <a:pt x="17038" y="1173385"/>
                    <a:pt x="17038" y="1173385"/>
                  </a:cubicBezTo>
                  <a:cubicBezTo>
                    <a:pt x="17038" y="1173385"/>
                    <a:pt x="314" y="883634"/>
                    <a:pt x="12857" y="788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3477;p37">
              <a:extLst>
                <a:ext uri="{FF2B5EF4-FFF2-40B4-BE49-F238E27FC236}">
                  <a16:creationId xmlns:a16="http://schemas.microsoft.com/office/drawing/2014/main" id="{F2DACE56-D8FD-4835-9EF4-30A6DD515142}"/>
                </a:ext>
              </a:extLst>
            </p:cNvPr>
            <p:cNvSpPr/>
            <p:nvPr/>
          </p:nvSpPr>
          <p:spPr>
            <a:xfrm>
              <a:off x="2775050" y="2505974"/>
              <a:ext cx="327076" cy="524521"/>
            </a:xfrm>
            <a:custGeom>
              <a:avLst/>
              <a:gdLst/>
              <a:ahLst/>
              <a:cxnLst/>
              <a:rect l="l" t="t" r="r" b="b"/>
              <a:pathLst>
                <a:path w="327076" h="524521" extrusionOk="0">
                  <a:moveTo>
                    <a:pt x="18646" y="374524"/>
                  </a:moveTo>
                  <a:cubicBezTo>
                    <a:pt x="51811" y="376143"/>
                    <a:pt x="76518" y="384716"/>
                    <a:pt x="80699" y="374524"/>
                  </a:cubicBezTo>
                  <a:cubicBezTo>
                    <a:pt x="84240" y="357350"/>
                    <a:pt x="86779" y="339986"/>
                    <a:pt x="88302" y="322518"/>
                  </a:cubicBezTo>
                  <a:cubicBezTo>
                    <a:pt x="84406" y="312993"/>
                    <a:pt x="81175" y="302515"/>
                    <a:pt x="81175" y="302515"/>
                  </a:cubicBezTo>
                  <a:cubicBezTo>
                    <a:pt x="39457" y="276797"/>
                    <a:pt x="26343" y="231649"/>
                    <a:pt x="20832" y="178690"/>
                  </a:cubicBezTo>
                  <a:cubicBezTo>
                    <a:pt x="11329" y="88869"/>
                    <a:pt x="59888" y="10288"/>
                    <a:pt x="149595" y="858"/>
                  </a:cubicBezTo>
                  <a:cubicBezTo>
                    <a:pt x="233790" y="-7905"/>
                    <a:pt x="295843" y="51436"/>
                    <a:pt x="312378" y="132875"/>
                  </a:cubicBezTo>
                  <a:cubicBezTo>
                    <a:pt x="321310" y="173166"/>
                    <a:pt x="338986" y="249175"/>
                    <a:pt x="315038" y="315374"/>
                  </a:cubicBezTo>
                  <a:cubicBezTo>
                    <a:pt x="301640" y="352426"/>
                    <a:pt x="284344" y="382049"/>
                    <a:pt x="267049" y="387478"/>
                  </a:cubicBezTo>
                  <a:cubicBezTo>
                    <a:pt x="250377" y="387059"/>
                    <a:pt x="233746" y="385592"/>
                    <a:pt x="217255" y="383096"/>
                  </a:cubicBezTo>
                  <a:lnTo>
                    <a:pt x="217255" y="383096"/>
                  </a:lnTo>
                  <a:cubicBezTo>
                    <a:pt x="217255" y="383096"/>
                    <a:pt x="212788" y="408052"/>
                    <a:pt x="209747" y="424054"/>
                  </a:cubicBezTo>
                  <a:cubicBezTo>
                    <a:pt x="206707" y="440056"/>
                    <a:pt x="207847" y="448533"/>
                    <a:pt x="239681" y="468155"/>
                  </a:cubicBezTo>
                  <a:cubicBezTo>
                    <a:pt x="271516" y="487776"/>
                    <a:pt x="191597" y="528162"/>
                    <a:pt x="139332" y="524257"/>
                  </a:cubicBezTo>
                  <a:cubicBezTo>
                    <a:pt x="87066" y="520352"/>
                    <a:pt x="28339" y="488634"/>
                    <a:pt x="12279" y="454820"/>
                  </a:cubicBezTo>
                  <a:cubicBezTo>
                    <a:pt x="-5681" y="417863"/>
                    <a:pt x="-4256" y="373476"/>
                    <a:pt x="18646" y="37452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3478;p37">
              <a:extLst>
                <a:ext uri="{FF2B5EF4-FFF2-40B4-BE49-F238E27FC236}">
                  <a16:creationId xmlns:a16="http://schemas.microsoft.com/office/drawing/2014/main" id="{E2E9C301-8F4F-406F-874E-63F0E575D8A3}"/>
                </a:ext>
              </a:extLst>
            </p:cNvPr>
            <p:cNvSpPr/>
            <p:nvPr/>
          </p:nvSpPr>
          <p:spPr>
            <a:xfrm>
              <a:off x="2667800" y="2877512"/>
              <a:ext cx="502799" cy="834581"/>
            </a:xfrm>
            <a:custGeom>
              <a:avLst/>
              <a:gdLst/>
              <a:ahLst/>
              <a:cxnLst/>
              <a:rect l="l" t="t" r="r" b="b"/>
              <a:pathLst>
                <a:path w="502799" h="834581" extrusionOk="0">
                  <a:moveTo>
                    <a:pt x="173885" y="7939"/>
                  </a:moveTo>
                  <a:cubicBezTo>
                    <a:pt x="164383" y="30894"/>
                    <a:pt x="188044" y="58993"/>
                    <a:pt x="249908" y="78614"/>
                  </a:cubicBezTo>
                  <a:cubicBezTo>
                    <a:pt x="311771" y="98236"/>
                    <a:pt x="317853" y="72995"/>
                    <a:pt x="317853" y="72995"/>
                  </a:cubicBezTo>
                  <a:cubicBezTo>
                    <a:pt x="317853" y="72995"/>
                    <a:pt x="409270" y="114714"/>
                    <a:pt x="439013" y="135574"/>
                  </a:cubicBezTo>
                  <a:cubicBezTo>
                    <a:pt x="476359" y="161768"/>
                    <a:pt x="492989" y="237587"/>
                    <a:pt x="498026" y="365603"/>
                  </a:cubicBezTo>
                  <a:cubicBezTo>
                    <a:pt x="503822" y="513812"/>
                    <a:pt x="504393" y="733649"/>
                    <a:pt x="499451" y="771558"/>
                  </a:cubicBezTo>
                  <a:cubicBezTo>
                    <a:pt x="499451" y="771558"/>
                    <a:pt x="429511" y="841376"/>
                    <a:pt x="340089" y="834042"/>
                  </a:cubicBezTo>
                  <a:cubicBezTo>
                    <a:pt x="250668" y="826708"/>
                    <a:pt x="100144" y="747270"/>
                    <a:pt x="63558" y="686024"/>
                  </a:cubicBezTo>
                  <a:cubicBezTo>
                    <a:pt x="64603" y="556103"/>
                    <a:pt x="79808" y="534957"/>
                    <a:pt x="58806" y="460091"/>
                  </a:cubicBezTo>
                  <a:cubicBezTo>
                    <a:pt x="10722" y="288641"/>
                    <a:pt x="-14555" y="218632"/>
                    <a:pt x="8822" y="104808"/>
                  </a:cubicBezTo>
                  <a:cubicBezTo>
                    <a:pt x="27827" y="10987"/>
                    <a:pt x="55005" y="-729"/>
                    <a:pt x="91971" y="33"/>
                  </a:cubicBezTo>
                  <a:cubicBezTo>
                    <a:pt x="119400" y="1166"/>
                    <a:pt x="146745" y="3805"/>
                    <a:pt x="173885" y="793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3479;p37">
              <a:extLst>
                <a:ext uri="{FF2B5EF4-FFF2-40B4-BE49-F238E27FC236}">
                  <a16:creationId xmlns:a16="http://schemas.microsoft.com/office/drawing/2014/main" id="{68E98093-D0F8-46FA-A884-BC039924D9EC}"/>
                </a:ext>
              </a:extLst>
            </p:cNvPr>
            <p:cNvSpPr/>
            <p:nvPr/>
          </p:nvSpPr>
          <p:spPr>
            <a:xfrm>
              <a:off x="3024379" y="2981457"/>
              <a:ext cx="633923" cy="498110"/>
            </a:xfrm>
            <a:custGeom>
              <a:avLst/>
              <a:gdLst/>
              <a:ahLst/>
              <a:cxnLst/>
              <a:rect l="l" t="t" r="r" b="b"/>
              <a:pathLst>
                <a:path w="633923" h="498110" extrusionOk="0">
                  <a:moveTo>
                    <a:pt x="282563" y="384245"/>
                  </a:moveTo>
                  <a:cubicBezTo>
                    <a:pt x="209107" y="402723"/>
                    <a:pt x="191907" y="356336"/>
                    <a:pt x="182214" y="317570"/>
                  </a:cubicBezTo>
                  <a:cubicBezTo>
                    <a:pt x="158837" y="224510"/>
                    <a:pt x="146293" y="140500"/>
                    <a:pt x="128903" y="87731"/>
                  </a:cubicBezTo>
                  <a:cubicBezTo>
                    <a:pt x="108377" y="25438"/>
                    <a:pt x="86901" y="15532"/>
                    <a:pt x="56682" y="3435"/>
                  </a:cubicBezTo>
                  <a:cubicBezTo>
                    <a:pt x="21236" y="-10853"/>
                    <a:pt x="-9268" y="19151"/>
                    <a:pt x="2611" y="98685"/>
                  </a:cubicBezTo>
                  <a:cubicBezTo>
                    <a:pt x="16485" y="192506"/>
                    <a:pt x="34825" y="258324"/>
                    <a:pt x="69796" y="369195"/>
                  </a:cubicBezTo>
                  <a:cubicBezTo>
                    <a:pt x="79298" y="397770"/>
                    <a:pt x="99444" y="449681"/>
                    <a:pt x="130138" y="474542"/>
                  </a:cubicBezTo>
                  <a:cubicBezTo>
                    <a:pt x="168150" y="505212"/>
                    <a:pt x="225166" y="503879"/>
                    <a:pt x="311357" y="482447"/>
                  </a:cubicBezTo>
                  <a:cubicBezTo>
                    <a:pt x="348133" y="472922"/>
                    <a:pt x="388519" y="451205"/>
                    <a:pt x="458175" y="418630"/>
                  </a:cubicBezTo>
                  <a:cubicBezTo>
                    <a:pt x="477181" y="409867"/>
                    <a:pt x="491435" y="404056"/>
                    <a:pt x="527260" y="387293"/>
                  </a:cubicBezTo>
                  <a:cubicBezTo>
                    <a:pt x="563086" y="370529"/>
                    <a:pt x="600432" y="342620"/>
                    <a:pt x="619247" y="315284"/>
                  </a:cubicBezTo>
                  <a:cubicBezTo>
                    <a:pt x="638063" y="287947"/>
                    <a:pt x="634832" y="270706"/>
                    <a:pt x="630936" y="264515"/>
                  </a:cubicBezTo>
                  <a:cubicBezTo>
                    <a:pt x="626089" y="256705"/>
                    <a:pt x="623429" y="262896"/>
                    <a:pt x="613356" y="274040"/>
                  </a:cubicBezTo>
                  <a:cubicBezTo>
                    <a:pt x="598835" y="293424"/>
                    <a:pt x="580932" y="310007"/>
                    <a:pt x="560520" y="322999"/>
                  </a:cubicBezTo>
                  <a:cubicBezTo>
                    <a:pt x="560520" y="322999"/>
                    <a:pt x="583707" y="298996"/>
                    <a:pt x="596346" y="283375"/>
                  </a:cubicBezTo>
                  <a:cubicBezTo>
                    <a:pt x="607569" y="269535"/>
                    <a:pt x="616900" y="254257"/>
                    <a:pt x="624094" y="237940"/>
                  </a:cubicBezTo>
                  <a:cubicBezTo>
                    <a:pt x="630746" y="222034"/>
                    <a:pt x="617062" y="200412"/>
                    <a:pt x="606609" y="211747"/>
                  </a:cubicBezTo>
                  <a:cubicBezTo>
                    <a:pt x="596156" y="223081"/>
                    <a:pt x="591309" y="234607"/>
                    <a:pt x="572304" y="257467"/>
                  </a:cubicBezTo>
                  <a:cubicBezTo>
                    <a:pt x="562297" y="269621"/>
                    <a:pt x="550875" y="280527"/>
                    <a:pt x="538284" y="289947"/>
                  </a:cubicBezTo>
                  <a:cubicBezTo>
                    <a:pt x="550048" y="273974"/>
                    <a:pt x="560539" y="257095"/>
                    <a:pt x="569643" y="239464"/>
                  </a:cubicBezTo>
                  <a:cubicBezTo>
                    <a:pt x="581711" y="214795"/>
                    <a:pt x="541134" y="227654"/>
                    <a:pt x="518423" y="251656"/>
                  </a:cubicBezTo>
                  <a:cubicBezTo>
                    <a:pt x="501603" y="269087"/>
                    <a:pt x="487349" y="279184"/>
                    <a:pt x="486968" y="274326"/>
                  </a:cubicBezTo>
                  <a:cubicBezTo>
                    <a:pt x="486588" y="269468"/>
                    <a:pt x="453804" y="304711"/>
                    <a:pt x="437174" y="321951"/>
                  </a:cubicBezTo>
                  <a:cubicBezTo>
                    <a:pt x="419119" y="342144"/>
                    <a:pt x="352314" y="366623"/>
                    <a:pt x="282563" y="38424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3480;p37">
              <a:extLst>
                <a:ext uri="{FF2B5EF4-FFF2-40B4-BE49-F238E27FC236}">
                  <a16:creationId xmlns:a16="http://schemas.microsoft.com/office/drawing/2014/main" id="{6F2BDC02-C5CF-4327-A748-8558ECB7A5A4}"/>
                </a:ext>
              </a:extLst>
            </p:cNvPr>
            <p:cNvSpPr/>
            <p:nvPr/>
          </p:nvSpPr>
          <p:spPr>
            <a:xfrm>
              <a:off x="3001678" y="2971210"/>
              <a:ext cx="194366" cy="284908"/>
            </a:xfrm>
            <a:custGeom>
              <a:avLst/>
              <a:gdLst/>
              <a:ahLst/>
              <a:cxnLst/>
              <a:rect l="l" t="t" r="r" b="b"/>
              <a:pathLst>
                <a:path w="194366" h="284908" extrusionOk="0">
                  <a:moveTo>
                    <a:pt x="52205" y="1299"/>
                  </a:moveTo>
                  <a:cubicBezTo>
                    <a:pt x="101239" y="-5940"/>
                    <a:pt x="135925" y="16158"/>
                    <a:pt x="157496" y="90644"/>
                  </a:cubicBezTo>
                  <a:cubicBezTo>
                    <a:pt x="179067" y="165129"/>
                    <a:pt x="194367" y="226184"/>
                    <a:pt x="194367" y="226184"/>
                  </a:cubicBezTo>
                  <a:cubicBezTo>
                    <a:pt x="174970" y="254293"/>
                    <a:pt x="145545" y="273867"/>
                    <a:pt x="112168" y="280858"/>
                  </a:cubicBezTo>
                  <a:cubicBezTo>
                    <a:pt x="53535" y="295146"/>
                    <a:pt x="32439" y="267047"/>
                    <a:pt x="32439" y="267047"/>
                  </a:cubicBezTo>
                  <a:cubicBezTo>
                    <a:pt x="32439" y="267047"/>
                    <a:pt x="16189" y="189037"/>
                    <a:pt x="6021" y="135888"/>
                  </a:cubicBezTo>
                  <a:cubicBezTo>
                    <a:pt x="-4147" y="82738"/>
                    <a:pt x="-8423" y="10348"/>
                    <a:pt x="52205" y="129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481;p37">
              <a:extLst>
                <a:ext uri="{FF2B5EF4-FFF2-40B4-BE49-F238E27FC236}">
                  <a16:creationId xmlns:a16="http://schemas.microsoft.com/office/drawing/2014/main" id="{A29EC038-8CFA-40A7-8E51-8ED749576887}"/>
                </a:ext>
              </a:extLst>
            </p:cNvPr>
            <p:cNvSpPr/>
            <p:nvPr/>
          </p:nvSpPr>
          <p:spPr>
            <a:xfrm>
              <a:off x="2785215" y="2483249"/>
              <a:ext cx="317013" cy="350275"/>
            </a:xfrm>
            <a:custGeom>
              <a:avLst/>
              <a:gdLst/>
              <a:ahLst/>
              <a:cxnLst/>
              <a:rect l="l" t="t" r="r" b="b"/>
              <a:pathLst>
                <a:path w="317013" h="350275" extrusionOk="0">
                  <a:moveTo>
                    <a:pt x="299172" y="144551"/>
                  </a:moveTo>
                  <a:cubicBezTo>
                    <a:pt x="299172" y="144551"/>
                    <a:pt x="376620" y="26441"/>
                    <a:pt x="208800" y="2438"/>
                  </a:cubicBezTo>
                  <a:cubicBezTo>
                    <a:pt x="87735" y="-14898"/>
                    <a:pt x="10002" y="63017"/>
                    <a:pt x="974" y="147599"/>
                  </a:cubicBezTo>
                  <a:cubicBezTo>
                    <a:pt x="-7579" y="228466"/>
                    <a:pt x="42026" y="312381"/>
                    <a:pt x="77947" y="345623"/>
                  </a:cubicBezTo>
                  <a:cubicBezTo>
                    <a:pt x="95432" y="351910"/>
                    <a:pt x="133063" y="355148"/>
                    <a:pt x="182477" y="332955"/>
                  </a:cubicBezTo>
                  <a:cubicBezTo>
                    <a:pt x="184492" y="310952"/>
                    <a:pt x="185285" y="288854"/>
                    <a:pt x="184853" y="266756"/>
                  </a:cubicBezTo>
                  <a:cubicBezTo>
                    <a:pt x="184853" y="266756"/>
                    <a:pt x="126031" y="142360"/>
                    <a:pt x="299172" y="14455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482;p37">
              <a:extLst>
                <a:ext uri="{FF2B5EF4-FFF2-40B4-BE49-F238E27FC236}">
                  <a16:creationId xmlns:a16="http://schemas.microsoft.com/office/drawing/2014/main" id="{657EB643-851F-4F8B-BF85-CC3A3FEB8D1B}"/>
                </a:ext>
              </a:extLst>
            </p:cNvPr>
            <p:cNvSpPr/>
            <p:nvPr/>
          </p:nvSpPr>
          <p:spPr>
            <a:xfrm>
              <a:off x="3466812" y="3201065"/>
              <a:ext cx="95905" cy="84340"/>
            </a:xfrm>
            <a:custGeom>
              <a:avLst/>
              <a:gdLst/>
              <a:ahLst/>
              <a:cxnLst/>
              <a:rect l="l" t="t" r="r" b="b"/>
              <a:pathLst>
                <a:path w="95905" h="84340" extrusionOk="0">
                  <a:moveTo>
                    <a:pt x="10991" y="71863"/>
                  </a:moveTo>
                  <a:cubicBezTo>
                    <a:pt x="10991" y="71863"/>
                    <a:pt x="-8015" y="37097"/>
                    <a:pt x="3959" y="28429"/>
                  </a:cubicBezTo>
                  <a:cubicBezTo>
                    <a:pt x="15932" y="19761"/>
                    <a:pt x="33322" y="52337"/>
                    <a:pt x="36838" y="65100"/>
                  </a:cubicBezTo>
                  <a:cubicBezTo>
                    <a:pt x="40354" y="77864"/>
                    <a:pt x="35508" y="61195"/>
                    <a:pt x="35508" y="61195"/>
                  </a:cubicBezTo>
                  <a:cubicBezTo>
                    <a:pt x="35508" y="61195"/>
                    <a:pt x="22489" y="21952"/>
                    <a:pt x="30947" y="14427"/>
                  </a:cubicBezTo>
                  <a:cubicBezTo>
                    <a:pt x="39404" y="6903"/>
                    <a:pt x="50807" y="23952"/>
                    <a:pt x="62116" y="48336"/>
                  </a:cubicBezTo>
                  <a:cubicBezTo>
                    <a:pt x="73424" y="72720"/>
                    <a:pt x="64967" y="46146"/>
                    <a:pt x="64967" y="46146"/>
                  </a:cubicBezTo>
                  <a:cubicBezTo>
                    <a:pt x="64967" y="46146"/>
                    <a:pt x="45961" y="6807"/>
                    <a:pt x="54228" y="1378"/>
                  </a:cubicBezTo>
                  <a:cubicBezTo>
                    <a:pt x="64967" y="-5956"/>
                    <a:pt x="82737" y="17380"/>
                    <a:pt x="93285" y="38430"/>
                  </a:cubicBezTo>
                  <a:cubicBezTo>
                    <a:pt x="103833" y="59480"/>
                    <a:pt x="79126" y="84341"/>
                    <a:pt x="79126" y="843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" name="Google Shape;3483;p37">
              <a:extLst>
                <a:ext uri="{FF2B5EF4-FFF2-40B4-BE49-F238E27FC236}">
                  <a16:creationId xmlns:a16="http://schemas.microsoft.com/office/drawing/2014/main" id="{A156B819-34AF-44D9-8958-50858692AE06}"/>
                </a:ext>
              </a:extLst>
            </p:cNvPr>
            <p:cNvGrpSpPr/>
            <p:nvPr/>
          </p:nvGrpSpPr>
          <p:grpSpPr>
            <a:xfrm>
              <a:off x="3439221" y="3170887"/>
              <a:ext cx="276341" cy="167131"/>
              <a:chOff x="4963646" y="3895887"/>
              <a:chExt cx="276341" cy="167131"/>
            </a:xfrm>
          </p:grpSpPr>
          <p:sp>
            <p:nvSpPr>
              <p:cNvPr id="109" name="Google Shape;3484;p37">
                <a:extLst>
                  <a:ext uri="{FF2B5EF4-FFF2-40B4-BE49-F238E27FC236}">
                    <a16:creationId xmlns:a16="http://schemas.microsoft.com/office/drawing/2014/main" id="{CEC6A22B-2006-4A44-9B72-BD3CAA5D3BD7}"/>
                  </a:ext>
                </a:extLst>
              </p:cNvPr>
              <p:cNvSpPr/>
              <p:nvPr/>
            </p:nvSpPr>
            <p:spPr>
              <a:xfrm>
                <a:off x="4963697" y="3902424"/>
                <a:ext cx="275954" cy="159820"/>
              </a:xfrm>
              <a:custGeom>
                <a:avLst/>
                <a:gdLst/>
                <a:ahLst/>
                <a:cxnLst/>
                <a:rect l="l" t="t" r="r" b="b"/>
                <a:pathLst>
                  <a:path w="275954" h="159820" extrusionOk="0">
                    <a:moveTo>
                      <a:pt x="75211" y="157607"/>
                    </a:moveTo>
                    <a:lnTo>
                      <a:pt x="4035" y="116363"/>
                    </a:lnTo>
                    <a:cubicBezTo>
                      <a:pt x="-1951" y="112934"/>
                      <a:pt x="-1191" y="106838"/>
                      <a:pt x="5746" y="102838"/>
                    </a:cubicBezTo>
                    <a:lnTo>
                      <a:pt x="177271" y="3301"/>
                    </a:lnTo>
                    <a:cubicBezTo>
                      <a:pt x="184503" y="-737"/>
                      <a:pt x="193217" y="-1090"/>
                      <a:pt x="200743" y="2349"/>
                    </a:cubicBezTo>
                    <a:lnTo>
                      <a:pt x="271919" y="43497"/>
                    </a:lnTo>
                    <a:cubicBezTo>
                      <a:pt x="277906" y="47021"/>
                      <a:pt x="277146" y="53022"/>
                      <a:pt x="270209" y="57118"/>
                    </a:cubicBezTo>
                    <a:lnTo>
                      <a:pt x="98303" y="156559"/>
                    </a:lnTo>
                    <a:cubicBezTo>
                      <a:pt x="91195" y="160502"/>
                      <a:pt x="82652" y="160893"/>
                      <a:pt x="75211" y="157607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3485;p37">
                <a:extLst>
                  <a:ext uri="{FF2B5EF4-FFF2-40B4-BE49-F238E27FC236}">
                    <a16:creationId xmlns:a16="http://schemas.microsoft.com/office/drawing/2014/main" id="{12BE3B24-3A8A-4D9B-86E2-8CFE50C39ECC}"/>
                  </a:ext>
                </a:extLst>
              </p:cNvPr>
              <p:cNvSpPr/>
              <p:nvPr/>
            </p:nvSpPr>
            <p:spPr>
              <a:xfrm>
                <a:off x="4963646" y="4006310"/>
                <a:ext cx="7697" cy="6572"/>
              </a:xfrm>
              <a:custGeom>
                <a:avLst/>
                <a:gdLst/>
                <a:ahLst/>
                <a:cxnLst/>
                <a:rect l="l" t="t" r="r" b="b"/>
                <a:pathLst>
                  <a:path w="7697" h="6572" extrusionOk="0">
                    <a:moveTo>
                      <a:pt x="0" y="6572"/>
                    </a:moveTo>
                    <a:lnTo>
                      <a:pt x="0" y="0"/>
                    </a:lnTo>
                    <a:lnTo>
                      <a:pt x="7697" y="2858"/>
                    </a:lnTo>
                    <a:lnTo>
                      <a:pt x="0" y="657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3486;p37">
                <a:extLst>
                  <a:ext uri="{FF2B5EF4-FFF2-40B4-BE49-F238E27FC236}">
                    <a16:creationId xmlns:a16="http://schemas.microsoft.com/office/drawing/2014/main" id="{4AEF8115-D57A-439E-ACB7-181B0277B91C}"/>
                  </a:ext>
                </a:extLst>
              </p:cNvPr>
              <p:cNvSpPr/>
              <p:nvPr/>
            </p:nvSpPr>
            <p:spPr>
              <a:xfrm>
                <a:off x="5233906" y="3945350"/>
                <a:ext cx="6081" cy="6286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6286" extrusionOk="0">
                    <a:moveTo>
                      <a:pt x="6082" y="6287"/>
                    </a:moveTo>
                    <a:lnTo>
                      <a:pt x="6082" y="0"/>
                    </a:lnTo>
                    <a:lnTo>
                      <a:pt x="0" y="3905"/>
                    </a:lnTo>
                    <a:lnTo>
                      <a:pt x="6082" y="6287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3487;p37">
                <a:extLst>
                  <a:ext uri="{FF2B5EF4-FFF2-40B4-BE49-F238E27FC236}">
                    <a16:creationId xmlns:a16="http://schemas.microsoft.com/office/drawing/2014/main" id="{9CE43100-FB54-4C85-B804-5CA18BFD1894}"/>
                  </a:ext>
                </a:extLst>
              </p:cNvPr>
              <p:cNvSpPr/>
              <p:nvPr/>
            </p:nvSpPr>
            <p:spPr>
              <a:xfrm>
                <a:off x="4963697" y="3896900"/>
                <a:ext cx="275954" cy="159768"/>
              </a:xfrm>
              <a:custGeom>
                <a:avLst/>
                <a:gdLst/>
                <a:ahLst/>
                <a:cxnLst/>
                <a:rect l="l" t="t" r="r" b="b"/>
                <a:pathLst>
                  <a:path w="275954" h="159768" extrusionOk="0">
                    <a:moveTo>
                      <a:pt x="75211" y="157511"/>
                    </a:moveTo>
                    <a:lnTo>
                      <a:pt x="4035" y="116363"/>
                    </a:lnTo>
                    <a:cubicBezTo>
                      <a:pt x="-1951" y="112839"/>
                      <a:pt x="-1191" y="106838"/>
                      <a:pt x="5746" y="102743"/>
                    </a:cubicBezTo>
                    <a:lnTo>
                      <a:pt x="177271" y="3302"/>
                    </a:lnTo>
                    <a:cubicBezTo>
                      <a:pt x="184503" y="-737"/>
                      <a:pt x="193217" y="-1089"/>
                      <a:pt x="200743" y="2349"/>
                    </a:cubicBezTo>
                    <a:lnTo>
                      <a:pt x="271919" y="43497"/>
                    </a:lnTo>
                    <a:cubicBezTo>
                      <a:pt x="277906" y="47021"/>
                      <a:pt x="277146" y="53022"/>
                      <a:pt x="270209" y="57118"/>
                    </a:cubicBezTo>
                    <a:lnTo>
                      <a:pt x="98303" y="156559"/>
                    </a:lnTo>
                    <a:cubicBezTo>
                      <a:pt x="91176" y="160474"/>
                      <a:pt x="82633" y="160826"/>
                      <a:pt x="75211" y="157511"/>
                    </a:cubicBezTo>
                    <a:close/>
                  </a:path>
                </a:pathLst>
              </a:custGeom>
              <a:solidFill>
                <a:srgbClr val="616E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3488;p37">
                <a:extLst>
                  <a:ext uri="{FF2B5EF4-FFF2-40B4-BE49-F238E27FC236}">
                    <a16:creationId xmlns:a16="http://schemas.microsoft.com/office/drawing/2014/main" id="{929E1A8D-5147-4F7A-90FA-6D23682C8F9A}"/>
                  </a:ext>
                </a:extLst>
              </p:cNvPr>
              <p:cNvSpPr/>
              <p:nvPr/>
            </p:nvSpPr>
            <p:spPr>
              <a:xfrm rot="-1790023">
                <a:off x="4978521" y="4031078"/>
                <a:ext cx="1525" cy="2676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2676" extrusionOk="0">
                    <a:moveTo>
                      <a:pt x="1526" y="1339"/>
                    </a:moveTo>
                    <a:cubicBezTo>
                      <a:pt x="1526" y="2078"/>
                      <a:pt x="1185" y="2677"/>
                      <a:pt x="763" y="2677"/>
                    </a:cubicBezTo>
                    <a:cubicBezTo>
                      <a:pt x="342" y="2677"/>
                      <a:pt x="0" y="2078"/>
                      <a:pt x="0" y="1339"/>
                    </a:cubicBezTo>
                    <a:cubicBezTo>
                      <a:pt x="0" y="600"/>
                      <a:pt x="342" y="1"/>
                      <a:pt x="763" y="1"/>
                    </a:cubicBezTo>
                    <a:cubicBezTo>
                      <a:pt x="1185" y="1"/>
                      <a:pt x="1526" y="600"/>
                      <a:pt x="1526" y="1339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3489;p37">
                <a:extLst>
                  <a:ext uri="{FF2B5EF4-FFF2-40B4-BE49-F238E27FC236}">
                    <a16:creationId xmlns:a16="http://schemas.microsoft.com/office/drawing/2014/main" id="{D6ABC685-B6FF-4D65-B995-B3A7A77352B5}"/>
                  </a:ext>
                </a:extLst>
              </p:cNvPr>
              <p:cNvSpPr/>
              <p:nvPr/>
            </p:nvSpPr>
            <p:spPr>
              <a:xfrm rot="-1801764">
                <a:off x="4978313" y="4021200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3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3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3490;p37">
                <a:extLst>
                  <a:ext uri="{FF2B5EF4-FFF2-40B4-BE49-F238E27FC236}">
                    <a16:creationId xmlns:a16="http://schemas.microsoft.com/office/drawing/2014/main" id="{93FB2747-5192-43D7-A66D-386FAA28459D}"/>
                  </a:ext>
                </a:extLst>
              </p:cNvPr>
              <p:cNvSpPr/>
              <p:nvPr/>
            </p:nvSpPr>
            <p:spPr>
              <a:xfrm rot="-1801764">
                <a:off x="4981704" y="4023218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3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3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3491;p37">
                <a:extLst>
                  <a:ext uri="{FF2B5EF4-FFF2-40B4-BE49-F238E27FC236}">
                    <a16:creationId xmlns:a16="http://schemas.microsoft.com/office/drawing/2014/main" id="{8B2ED6A0-C813-4086-903F-21987BFC95A6}"/>
                  </a:ext>
                </a:extLst>
              </p:cNvPr>
              <p:cNvSpPr/>
              <p:nvPr/>
            </p:nvSpPr>
            <p:spPr>
              <a:xfrm rot="-1801764">
                <a:off x="4985189" y="4025236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4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4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4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3492;p37">
                <a:extLst>
                  <a:ext uri="{FF2B5EF4-FFF2-40B4-BE49-F238E27FC236}">
                    <a16:creationId xmlns:a16="http://schemas.microsoft.com/office/drawing/2014/main" id="{A84C0D08-F9FA-448A-A447-03D552B9A4DA}"/>
                  </a:ext>
                </a:extLst>
              </p:cNvPr>
              <p:cNvSpPr/>
              <p:nvPr/>
            </p:nvSpPr>
            <p:spPr>
              <a:xfrm rot="-1801764">
                <a:off x="5014562" y="4042240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3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3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3493;p37">
                <a:extLst>
                  <a:ext uri="{FF2B5EF4-FFF2-40B4-BE49-F238E27FC236}">
                    <a16:creationId xmlns:a16="http://schemas.microsoft.com/office/drawing/2014/main" id="{6A127F23-BA65-4727-9C8C-A492DA6D4860}"/>
                  </a:ext>
                </a:extLst>
              </p:cNvPr>
              <p:cNvSpPr/>
              <p:nvPr/>
            </p:nvSpPr>
            <p:spPr>
              <a:xfrm rot="-1801764">
                <a:off x="5017905" y="4044175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4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4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4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3494;p37">
                <a:extLst>
                  <a:ext uri="{FF2B5EF4-FFF2-40B4-BE49-F238E27FC236}">
                    <a16:creationId xmlns:a16="http://schemas.microsoft.com/office/drawing/2014/main" id="{9F464C81-CD76-4B02-AD8F-4D378753621F}"/>
                  </a:ext>
                </a:extLst>
              </p:cNvPr>
              <p:cNvSpPr/>
              <p:nvPr/>
            </p:nvSpPr>
            <p:spPr>
              <a:xfrm rot="-1801764">
                <a:off x="5021390" y="4046193"/>
                <a:ext cx="1519" cy="2664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666" extrusionOk="0">
                    <a:moveTo>
                      <a:pt x="1520" y="1333"/>
                    </a:moveTo>
                    <a:cubicBezTo>
                      <a:pt x="1520" y="2070"/>
                      <a:pt x="1180" y="2667"/>
                      <a:pt x="760" y="2667"/>
                    </a:cubicBezTo>
                    <a:cubicBezTo>
                      <a:pt x="340" y="2667"/>
                      <a:pt x="0" y="2070"/>
                      <a:pt x="0" y="1333"/>
                    </a:cubicBezTo>
                    <a:cubicBezTo>
                      <a:pt x="0" y="597"/>
                      <a:pt x="340" y="0"/>
                      <a:pt x="760" y="0"/>
                    </a:cubicBezTo>
                    <a:cubicBezTo>
                      <a:pt x="1180" y="0"/>
                      <a:pt x="1520" y="597"/>
                      <a:pt x="1520" y="133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3495;p37">
                <a:extLst>
                  <a:ext uri="{FF2B5EF4-FFF2-40B4-BE49-F238E27FC236}">
                    <a16:creationId xmlns:a16="http://schemas.microsoft.com/office/drawing/2014/main" id="{C8BF601B-2C68-48C7-BB98-77029FE419FC}"/>
                  </a:ext>
                </a:extLst>
              </p:cNvPr>
              <p:cNvSpPr/>
              <p:nvPr/>
            </p:nvSpPr>
            <p:spPr>
              <a:xfrm rot="-1790023">
                <a:off x="5028625" y="4060140"/>
                <a:ext cx="1525" cy="2676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2676" extrusionOk="0">
                    <a:moveTo>
                      <a:pt x="1526" y="1339"/>
                    </a:moveTo>
                    <a:cubicBezTo>
                      <a:pt x="1526" y="2079"/>
                      <a:pt x="1185" y="2678"/>
                      <a:pt x="763" y="2678"/>
                    </a:cubicBezTo>
                    <a:cubicBezTo>
                      <a:pt x="342" y="2678"/>
                      <a:pt x="0" y="2079"/>
                      <a:pt x="0" y="1339"/>
                    </a:cubicBezTo>
                    <a:cubicBezTo>
                      <a:pt x="0" y="600"/>
                      <a:pt x="342" y="1"/>
                      <a:pt x="763" y="1"/>
                    </a:cubicBezTo>
                    <a:cubicBezTo>
                      <a:pt x="1185" y="1"/>
                      <a:pt x="1526" y="600"/>
                      <a:pt x="1526" y="1339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3496;p37">
                <a:extLst>
                  <a:ext uri="{FF2B5EF4-FFF2-40B4-BE49-F238E27FC236}">
                    <a16:creationId xmlns:a16="http://schemas.microsoft.com/office/drawing/2014/main" id="{1442B2C8-002E-47B0-BB61-AEC77BEE26BB}"/>
                  </a:ext>
                </a:extLst>
              </p:cNvPr>
              <p:cNvSpPr/>
              <p:nvPr/>
            </p:nvSpPr>
            <p:spPr>
              <a:xfrm>
                <a:off x="4994815" y="4030735"/>
                <a:ext cx="11593" cy="8583"/>
              </a:xfrm>
              <a:custGeom>
                <a:avLst/>
                <a:gdLst/>
                <a:ahLst/>
                <a:cxnLst/>
                <a:rect l="l" t="t" r="r" b="b"/>
                <a:pathLst>
                  <a:path w="11593" h="8583" extrusionOk="0">
                    <a:moveTo>
                      <a:pt x="10548" y="8436"/>
                    </a:moveTo>
                    <a:lnTo>
                      <a:pt x="1045" y="3007"/>
                    </a:lnTo>
                    <a:cubicBezTo>
                      <a:pt x="393" y="2512"/>
                      <a:pt x="8" y="1731"/>
                      <a:pt x="0" y="911"/>
                    </a:cubicBezTo>
                    <a:lnTo>
                      <a:pt x="0" y="911"/>
                    </a:lnTo>
                    <a:cubicBezTo>
                      <a:pt x="0" y="150"/>
                      <a:pt x="475" y="-232"/>
                      <a:pt x="1045" y="150"/>
                    </a:cubicBezTo>
                    <a:lnTo>
                      <a:pt x="10548" y="5579"/>
                    </a:lnTo>
                    <a:cubicBezTo>
                      <a:pt x="11197" y="6036"/>
                      <a:pt x="11586" y="6779"/>
                      <a:pt x="11593" y="7579"/>
                    </a:cubicBezTo>
                    <a:lnTo>
                      <a:pt x="11593" y="7579"/>
                    </a:lnTo>
                    <a:cubicBezTo>
                      <a:pt x="11593" y="8436"/>
                      <a:pt x="11118" y="8817"/>
                      <a:pt x="10548" y="843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3497;p37">
                <a:extLst>
                  <a:ext uri="{FF2B5EF4-FFF2-40B4-BE49-F238E27FC236}">
                    <a16:creationId xmlns:a16="http://schemas.microsoft.com/office/drawing/2014/main" id="{CEA423FF-A412-4BE2-8C87-934187FFA5F6}"/>
                  </a:ext>
                </a:extLst>
              </p:cNvPr>
              <p:cNvSpPr/>
              <p:nvPr/>
            </p:nvSpPr>
            <p:spPr>
              <a:xfrm>
                <a:off x="5208723" y="3964590"/>
                <a:ext cx="10739" cy="7715"/>
              </a:xfrm>
              <a:custGeom>
                <a:avLst/>
                <a:gdLst/>
                <a:ahLst/>
                <a:cxnLst/>
                <a:rect l="l" t="t" r="r" b="b"/>
                <a:pathLst>
                  <a:path w="10739" h="7715" extrusionOk="0">
                    <a:moveTo>
                      <a:pt x="9788" y="2667"/>
                    </a:moveTo>
                    <a:lnTo>
                      <a:pt x="1045" y="7715"/>
                    </a:lnTo>
                    <a:cubicBezTo>
                      <a:pt x="475" y="7715"/>
                      <a:pt x="0" y="7715"/>
                      <a:pt x="0" y="6953"/>
                    </a:cubicBezTo>
                    <a:lnTo>
                      <a:pt x="0" y="6953"/>
                    </a:lnTo>
                    <a:cubicBezTo>
                      <a:pt x="48" y="6191"/>
                      <a:pt x="437" y="5496"/>
                      <a:pt x="1045" y="5048"/>
                    </a:cubicBezTo>
                    <a:lnTo>
                      <a:pt x="9788" y="0"/>
                    </a:lnTo>
                    <a:cubicBezTo>
                      <a:pt x="10358" y="0"/>
                      <a:pt x="10738" y="0"/>
                      <a:pt x="10738" y="762"/>
                    </a:cubicBezTo>
                    <a:lnTo>
                      <a:pt x="10738" y="762"/>
                    </a:lnTo>
                    <a:cubicBezTo>
                      <a:pt x="10767" y="1514"/>
                      <a:pt x="10415" y="2238"/>
                      <a:pt x="9788" y="2667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3498;p37">
                <a:extLst>
                  <a:ext uri="{FF2B5EF4-FFF2-40B4-BE49-F238E27FC236}">
                    <a16:creationId xmlns:a16="http://schemas.microsoft.com/office/drawing/2014/main" id="{CA164B75-C6B8-4B1E-9041-F291027F869A}"/>
                  </a:ext>
                </a:extLst>
              </p:cNvPr>
              <p:cNvSpPr/>
              <p:nvPr/>
            </p:nvSpPr>
            <p:spPr>
              <a:xfrm>
                <a:off x="5195324" y="3972306"/>
                <a:ext cx="10738" cy="7810"/>
              </a:xfrm>
              <a:custGeom>
                <a:avLst/>
                <a:gdLst/>
                <a:ahLst/>
                <a:cxnLst/>
                <a:rect l="l" t="t" r="r" b="b"/>
                <a:pathLst>
                  <a:path w="10738" h="7810" extrusionOk="0">
                    <a:moveTo>
                      <a:pt x="9788" y="2762"/>
                    </a:moveTo>
                    <a:lnTo>
                      <a:pt x="1045" y="7810"/>
                    </a:lnTo>
                    <a:cubicBezTo>
                      <a:pt x="475" y="7810"/>
                      <a:pt x="0" y="7810"/>
                      <a:pt x="0" y="7048"/>
                    </a:cubicBezTo>
                    <a:lnTo>
                      <a:pt x="0" y="7048"/>
                    </a:lnTo>
                    <a:cubicBezTo>
                      <a:pt x="9" y="6277"/>
                      <a:pt x="399" y="5562"/>
                      <a:pt x="1045" y="5143"/>
                    </a:cubicBezTo>
                    <a:lnTo>
                      <a:pt x="9788" y="0"/>
                    </a:lnTo>
                    <a:cubicBezTo>
                      <a:pt x="10358" y="0"/>
                      <a:pt x="10738" y="0"/>
                      <a:pt x="10738" y="762"/>
                    </a:cubicBezTo>
                    <a:lnTo>
                      <a:pt x="10738" y="762"/>
                    </a:lnTo>
                    <a:cubicBezTo>
                      <a:pt x="10738" y="1543"/>
                      <a:pt x="10387" y="2276"/>
                      <a:pt x="9788" y="276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499;p37">
                <a:extLst>
                  <a:ext uri="{FF2B5EF4-FFF2-40B4-BE49-F238E27FC236}">
                    <a16:creationId xmlns:a16="http://schemas.microsoft.com/office/drawing/2014/main" id="{C8F36B00-3812-4901-BEE6-52E3F5B8D8D4}"/>
                  </a:ext>
                </a:extLst>
              </p:cNvPr>
              <p:cNvSpPr/>
              <p:nvPr/>
            </p:nvSpPr>
            <p:spPr>
              <a:xfrm>
                <a:off x="4963697" y="3895887"/>
                <a:ext cx="275954" cy="159785"/>
              </a:xfrm>
              <a:custGeom>
                <a:avLst/>
                <a:gdLst/>
                <a:ahLst/>
                <a:cxnLst/>
                <a:rect l="l" t="t" r="r" b="b"/>
                <a:pathLst>
                  <a:path w="275954" h="159785" extrusionOk="0">
                    <a:moveTo>
                      <a:pt x="75211" y="157571"/>
                    </a:moveTo>
                    <a:lnTo>
                      <a:pt x="4035" y="116328"/>
                    </a:lnTo>
                    <a:cubicBezTo>
                      <a:pt x="-1951" y="112899"/>
                      <a:pt x="-1191" y="106803"/>
                      <a:pt x="5746" y="102802"/>
                    </a:cubicBezTo>
                    <a:lnTo>
                      <a:pt x="177271" y="3266"/>
                    </a:lnTo>
                    <a:cubicBezTo>
                      <a:pt x="184513" y="-725"/>
                      <a:pt x="193208" y="-1077"/>
                      <a:pt x="200743" y="2314"/>
                    </a:cubicBezTo>
                    <a:lnTo>
                      <a:pt x="271919" y="43461"/>
                    </a:lnTo>
                    <a:cubicBezTo>
                      <a:pt x="277906" y="46986"/>
                      <a:pt x="277146" y="52986"/>
                      <a:pt x="270209" y="57082"/>
                    </a:cubicBezTo>
                    <a:lnTo>
                      <a:pt x="98303" y="156523"/>
                    </a:lnTo>
                    <a:cubicBezTo>
                      <a:pt x="91195" y="160467"/>
                      <a:pt x="82652" y="160857"/>
                      <a:pt x="75211" y="157571"/>
                    </a:cubicBezTo>
                    <a:close/>
                  </a:path>
                </a:pathLst>
              </a:custGeom>
              <a:solidFill>
                <a:srgbClr val="20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500;p37">
                <a:extLst>
                  <a:ext uri="{FF2B5EF4-FFF2-40B4-BE49-F238E27FC236}">
                    <a16:creationId xmlns:a16="http://schemas.microsoft.com/office/drawing/2014/main" id="{67C2A719-E726-4952-BA9C-7E093BCA163B}"/>
                  </a:ext>
                </a:extLst>
              </p:cNvPr>
              <p:cNvSpPr/>
              <p:nvPr/>
            </p:nvSpPr>
            <p:spPr>
              <a:xfrm>
                <a:off x="4974996" y="3900154"/>
                <a:ext cx="256564" cy="148399"/>
              </a:xfrm>
              <a:custGeom>
                <a:avLst/>
                <a:gdLst/>
                <a:ahLst/>
                <a:cxnLst/>
                <a:rect l="l" t="t" r="r" b="b"/>
                <a:pathLst>
                  <a:path w="256564" h="148399" extrusionOk="0">
                    <a:moveTo>
                      <a:pt x="253303" y="40910"/>
                    </a:moveTo>
                    <a:lnTo>
                      <a:pt x="225555" y="24813"/>
                    </a:lnTo>
                    <a:lnTo>
                      <a:pt x="225555" y="24813"/>
                    </a:lnTo>
                    <a:cubicBezTo>
                      <a:pt x="221820" y="26718"/>
                      <a:pt x="217411" y="26718"/>
                      <a:pt x="213676" y="24813"/>
                    </a:cubicBezTo>
                    <a:cubicBezTo>
                      <a:pt x="211785" y="24174"/>
                      <a:pt x="210768" y="22117"/>
                      <a:pt x="211415" y="20222"/>
                    </a:cubicBezTo>
                    <a:cubicBezTo>
                      <a:pt x="211776" y="19155"/>
                      <a:pt x="212612" y="18317"/>
                      <a:pt x="213676" y="17955"/>
                    </a:cubicBezTo>
                    <a:lnTo>
                      <a:pt x="213676" y="17955"/>
                    </a:lnTo>
                    <a:lnTo>
                      <a:pt x="185928" y="1857"/>
                    </a:lnTo>
                    <a:cubicBezTo>
                      <a:pt x="181129" y="-619"/>
                      <a:pt x="175428" y="-619"/>
                      <a:pt x="170629" y="1857"/>
                    </a:cubicBezTo>
                    <a:lnTo>
                      <a:pt x="3189" y="98727"/>
                    </a:lnTo>
                    <a:cubicBezTo>
                      <a:pt x="749" y="99536"/>
                      <a:pt x="-572" y="102184"/>
                      <a:pt x="239" y="104623"/>
                    </a:cubicBezTo>
                    <a:cubicBezTo>
                      <a:pt x="702" y="106023"/>
                      <a:pt x="1795" y="107118"/>
                      <a:pt x="3189" y="107585"/>
                    </a:cubicBezTo>
                    <a:lnTo>
                      <a:pt x="70659" y="146542"/>
                    </a:lnTo>
                    <a:cubicBezTo>
                      <a:pt x="75458" y="149019"/>
                      <a:pt x="81160" y="149019"/>
                      <a:pt x="85959" y="146542"/>
                    </a:cubicBezTo>
                    <a:lnTo>
                      <a:pt x="253303" y="49673"/>
                    </a:lnTo>
                    <a:cubicBezTo>
                      <a:pt x="255717" y="48949"/>
                      <a:pt x="257095" y="46406"/>
                      <a:pt x="256372" y="43987"/>
                    </a:cubicBezTo>
                    <a:cubicBezTo>
                      <a:pt x="255935" y="42510"/>
                      <a:pt x="254776" y="41348"/>
                      <a:pt x="253303" y="4091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3501;p37">
                <a:extLst>
                  <a:ext uri="{FF2B5EF4-FFF2-40B4-BE49-F238E27FC236}">
                    <a16:creationId xmlns:a16="http://schemas.microsoft.com/office/drawing/2014/main" id="{FEDD4E2F-6198-4C5D-B0C6-C6AFE9BDCA9D}"/>
                  </a:ext>
                </a:extLst>
              </p:cNvPr>
              <p:cNvSpPr/>
              <p:nvPr/>
            </p:nvSpPr>
            <p:spPr>
              <a:xfrm>
                <a:off x="4974996" y="3900154"/>
                <a:ext cx="256564" cy="148399"/>
              </a:xfrm>
              <a:custGeom>
                <a:avLst/>
                <a:gdLst/>
                <a:ahLst/>
                <a:cxnLst/>
                <a:rect l="l" t="t" r="r" b="b"/>
                <a:pathLst>
                  <a:path w="256564" h="148399" extrusionOk="0">
                    <a:moveTo>
                      <a:pt x="253303" y="40910"/>
                    </a:moveTo>
                    <a:lnTo>
                      <a:pt x="225555" y="24813"/>
                    </a:lnTo>
                    <a:lnTo>
                      <a:pt x="225555" y="24813"/>
                    </a:lnTo>
                    <a:cubicBezTo>
                      <a:pt x="221820" y="26718"/>
                      <a:pt x="217411" y="26718"/>
                      <a:pt x="213676" y="24813"/>
                    </a:cubicBezTo>
                    <a:cubicBezTo>
                      <a:pt x="211785" y="24174"/>
                      <a:pt x="210768" y="22117"/>
                      <a:pt x="211415" y="20222"/>
                    </a:cubicBezTo>
                    <a:cubicBezTo>
                      <a:pt x="211776" y="19155"/>
                      <a:pt x="212612" y="18317"/>
                      <a:pt x="213676" y="17955"/>
                    </a:cubicBezTo>
                    <a:lnTo>
                      <a:pt x="213676" y="17955"/>
                    </a:lnTo>
                    <a:lnTo>
                      <a:pt x="185928" y="1857"/>
                    </a:lnTo>
                    <a:cubicBezTo>
                      <a:pt x="181129" y="-619"/>
                      <a:pt x="175428" y="-619"/>
                      <a:pt x="170629" y="1857"/>
                    </a:cubicBezTo>
                    <a:lnTo>
                      <a:pt x="3189" y="98727"/>
                    </a:lnTo>
                    <a:cubicBezTo>
                      <a:pt x="749" y="99536"/>
                      <a:pt x="-572" y="102184"/>
                      <a:pt x="239" y="104623"/>
                    </a:cubicBezTo>
                    <a:cubicBezTo>
                      <a:pt x="702" y="106023"/>
                      <a:pt x="1795" y="107118"/>
                      <a:pt x="3189" y="107585"/>
                    </a:cubicBezTo>
                    <a:lnTo>
                      <a:pt x="70659" y="146542"/>
                    </a:lnTo>
                    <a:cubicBezTo>
                      <a:pt x="75458" y="149019"/>
                      <a:pt x="81160" y="149019"/>
                      <a:pt x="85959" y="146542"/>
                    </a:cubicBezTo>
                    <a:lnTo>
                      <a:pt x="253303" y="49673"/>
                    </a:lnTo>
                    <a:cubicBezTo>
                      <a:pt x="255717" y="48949"/>
                      <a:pt x="257095" y="46406"/>
                      <a:pt x="256372" y="43987"/>
                    </a:cubicBezTo>
                    <a:cubicBezTo>
                      <a:pt x="255935" y="42510"/>
                      <a:pt x="254776" y="41348"/>
                      <a:pt x="253303" y="40910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3502;p37">
                <a:extLst>
                  <a:ext uri="{FF2B5EF4-FFF2-40B4-BE49-F238E27FC236}">
                    <a16:creationId xmlns:a16="http://schemas.microsoft.com/office/drawing/2014/main" id="{A23E07DE-27F4-4F43-8AC4-5E86F24E1112}"/>
                  </a:ext>
                </a:extLst>
              </p:cNvPr>
              <p:cNvSpPr/>
              <p:nvPr/>
            </p:nvSpPr>
            <p:spPr>
              <a:xfrm>
                <a:off x="5189528" y="3920775"/>
                <a:ext cx="6461" cy="3619"/>
              </a:xfrm>
              <a:custGeom>
                <a:avLst/>
                <a:gdLst/>
                <a:ahLst/>
                <a:cxnLst/>
                <a:rect l="l" t="t" r="r" b="b"/>
                <a:pathLst>
                  <a:path w="6461" h="3619" extrusionOk="0">
                    <a:moveTo>
                      <a:pt x="6462" y="1810"/>
                    </a:moveTo>
                    <a:cubicBezTo>
                      <a:pt x="6462" y="2809"/>
                      <a:pt x="5015" y="3620"/>
                      <a:pt x="3231" y="3620"/>
                    </a:cubicBezTo>
                    <a:cubicBezTo>
                      <a:pt x="1447" y="3620"/>
                      <a:pt x="0" y="2809"/>
                      <a:pt x="0" y="1810"/>
                    </a:cubicBezTo>
                    <a:cubicBezTo>
                      <a:pt x="0" y="810"/>
                      <a:pt x="1447" y="0"/>
                      <a:pt x="3231" y="0"/>
                    </a:cubicBezTo>
                    <a:cubicBezTo>
                      <a:pt x="5015" y="0"/>
                      <a:pt x="6462" y="810"/>
                      <a:pt x="6462" y="181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3503;p37">
                <a:extLst>
                  <a:ext uri="{FF2B5EF4-FFF2-40B4-BE49-F238E27FC236}">
                    <a16:creationId xmlns:a16="http://schemas.microsoft.com/office/drawing/2014/main" id="{E4125F98-A9E9-4CD5-A8DC-5338F8F233F4}"/>
                  </a:ext>
                </a:extLst>
              </p:cNvPr>
              <p:cNvSpPr/>
              <p:nvPr/>
            </p:nvSpPr>
            <p:spPr>
              <a:xfrm>
                <a:off x="5191381" y="3921823"/>
                <a:ext cx="2668" cy="1547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547" extrusionOk="0">
                    <a:moveTo>
                      <a:pt x="428" y="1333"/>
                    </a:moveTo>
                    <a:cubicBezTo>
                      <a:pt x="-143" y="1333"/>
                      <a:pt x="-143" y="571"/>
                      <a:pt x="428" y="286"/>
                    </a:cubicBezTo>
                    <a:cubicBezTo>
                      <a:pt x="1007" y="-95"/>
                      <a:pt x="1748" y="-95"/>
                      <a:pt x="2328" y="286"/>
                    </a:cubicBezTo>
                    <a:cubicBezTo>
                      <a:pt x="2613" y="409"/>
                      <a:pt x="2746" y="752"/>
                      <a:pt x="2623" y="1038"/>
                    </a:cubicBezTo>
                    <a:cubicBezTo>
                      <a:pt x="2566" y="1172"/>
                      <a:pt x="2461" y="1276"/>
                      <a:pt x="2328" y="1333"/>
                    </a:cubicBezTo>
                    <a:cubicBezTo>
                      <a:pt x="1730" y="1619"/>
                      <a:pt x="1026" y="1619"/>
                      <a:pt x="428" y="1333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2" name="Google Shape;3504;p37">
              <a:extLst>
                <a:ext uri="{FF2B5EF4-FFF2-40B4-BE49-F238E27FC236}">
                  <a16:creationId xmlns:a16="http://schemas.microsoft.com/office/drawing/2014/main" id="{A26024DC-55E4-4CBB-9C87-179AE7D1FF9F}"/>
                </a:ext>
              </a:extLst>
            </p:cNvPr>
            <p:cNvSpPr/>
            <p:nvPr/>
          </p:nvSpPr>
          <p:spPr>
            <a:xfrm>
              <a:off x="3497758" y="3222825"/>
              <a:ext cx="163253" cy="135636"/>
            </a:xfrm>
            <a:custGeom>
              <a:avLst/>
              <a:gdLst/>
              <a:ahLst/>
              <a:cxnLst/>
              <a:rect l="l" t="t" r="r" b="b"/>
              <a:pathLst>
                <a:path w="163253" h="135636" extrusionOk="0">
                  <a:moveTo>
                    <a:pt x="127338" y="95727"/>
                  </a:moveTo>
                  <a:cubicBezTo>
                    <a:pt x="127338" y="95727"/>
                    <a:pt x="165349" y="61723"/>
                    <a:pt x="163163" y="16670"/>
                  </a:cubicBezTo>
                  <a:cubicBezTo>
                    <a:pt x="160882" y="-14763"/>
                    <a:pt x="141972" y="7906"/>
                    <a:pt x="141972" y="7906"/>
                  </a:cubicBezTo>
                  <a:lnTo>
                    <a:pt x="122966" y="42482"/>
                  </a:lnTo>
                  <a:cubicBezTo>
                    <a:pt x="122966" y="42482"/>
                    <a:pt x="103961" y="67152"/>
                    <a:pt x="86475" y="72772"/>
                  </a:cubicBezTo>
                  <a:cubicBezTo>
                    <a:pt x="73115" y="74058"/>
                    <a:pt x="59820" y="76029"/>
                    <a:pt x="46659" y="78677"/>
                  </a:cubicBezTo>
                  <a:cubicBezTo>
                    <a:pt x="23282" y="83249"/>
                    <a:pt x="0" y="112491"/>
                    <a:pt x="0" y="112491"/>
                  </a:cubicBezTo>
                  <a:lnTo>
                    <a:pt x="30124" y="135637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3505;p37">
              <a:extLst>
                <a:ext uri="{FF2B5EF4-FFF2-40B4-BE49-F238E27FC236}">
                  <a16:creationId xmlns:a16="http://schemas.microsoft.com/office/drawing/2014/main" id="{329DCF8B-629C-4117-808B-3A8F83F9626D}"/>
                </a:ext>
              </a:extLst>
            </p:cNvPr>
            <p:cNvSpPr/>
            <p:nvPr/>
          </p:nvSpPr>
          <p:spPr>
            <a:xfrm>
              <a:off x="6274476" y="1508477"/>
              <a:ext cx="336298" cy="520294"/>
            </a:xfrm>
            <a:custGeom>
              <a:avLst/>
              <a:gdLst/>
              <a:ahLst/>
              <a:cxnLst/>
              <a:rect l="l" t="t" r="r" b="b"/>
              <a:pathLst>
                <a:path w="336298" h="520294" extrusionOk="0">
                  <a:moveTo>
                    <a:pt x="294302" y="134437"/>
                  </a:moveTo>
                  <a:lnTo>
                    <a:pt x="70986" y="4897"/>
                  </a:lnTo>
                  <a:cubicBezTo>
                    <a:pt x="63640" y="-75"/>
                    <a:pt x="54403" y="-1342"/>
                    <a:pt x="45994" y="1468"/>
                  </a:cubicBezTo>
                  <a:lnTo>
                    <a:pt x="45994" y="1468"/>
                  </a:lnTo>
                  <a:cubicBezTo>
                    <a:pt x="44188" y="2211"/>
                    <a:pt x="42487" y="3202"/>
                    <a:pt x="40957" y="4421"/>
                  </a:cubicBezTo>
                  <a:lnTo>
                    <a:pt x="0" y="27948"/>
                  </a:lnTo>
                  <a:lnTo>
                    <a:pt x="28508" y="67572"/>
                  </a:lnTo>
                  <a:lnTo>
                    <a:pt x="28508" y="280265"/>
                  </a:lnTo>
                  <a:cubicBezTo>
                    <a:pt x="28508" y="311507"/>
                    <a:pt x="47514" y="347797"/>
                    <a:pt x="70891" y="361323"/>
                  </a:cubicBezTo>
                  <a:lnTo>
                    <a:pt x="267884" y="475623"/>
                  </a:lnTo>
                  <a:lnTo>
                    <a:pt x="274346" y="520295"/>
                  </a:lnTo>
                  <a:cubicBezTo>
                    <a:pt x="275676" y="519628"/>
                    <a:pt x="309601" y="500102"/>
                    <a:pt x="320339" y="493815"/>
                  </a:cubicBezTo>
                  <a:cubicBezTo>
                    <a:pt x="321375" y="493339"/>
                    <a:pt x="322354" y="492768"/>
                    <a:pt x="323285" y="492101"/>
                  </a:cubicBezTo>
                  <a:lnTo>
                    <a:pt x="323285" y="492101"/>
                  </a:lnTo>
                  <a:lnTo>
                    <a:pt x="323285" y="492101"/>
                  </a:lnTo>
                  <a:cubicBezTo>
                    <a:pt x="332560" y="483709"/>
                    <a:pt x="337321" y="471413"/>
                    <a:pt x="336114" y="458954"/>
                  </a:cubicBezTo>
                  <a:lnTo>
                    <a:pt x="336114" y="215495"/>
                  </a:lnTo>
                  <a:cubicBezTo>
                    <a:pt x="336589" y="184253"/>
                    <a:pt x="317678" y="147772"/>
                    <a:pt x="294302" y="134437"/>
                  </a:cubicBezTo>
                  <a:close/>
                </a:path>
              </a:pathLst>
            </a:custGeom>
            <a:solidFill>
              <a:srgbClr val="D9DA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506;p37">
              <a:extLst>
                <a:ext uri="{FF2B5EF4-FFF2-40B4-BE49-F238E27FC236}">
                  <a16:creationId xmlns:a16="http://schemas.microsoft.com/office/drawing/2014/main" id="{D70F0C44-05A6-44D9-BCE4-2462A710640C}"/>
                </a:ext>
              </a:extLst>
            </p:cNvPr>
            <p:cNvSpPr/>
            <p:nvPr/>
          </p:nvSpPr>
          <p:spPr>
            <a:xfrm>
              <a:off x="6256990" y="1535134"/>
              <a:ext cx="307985" cy="495867"/>
            </a:xfrm>
            <a:custGeom>
              <a:avLst/>
              <a:gdLst/>
              <a:ahLst/>
              <a:cxnLst/>
              <a:rect l="l" t="t" r="r" b="b"/>
              <a:pathLst>
                <a:path w="307985" h="495867" extrusionOk="0">
                  <a:moveTo>
                    <a:pt x="265603" y="490781"/>
                  </a:moveTo>
                  <a:lnTo>
                    <a:pt x="42288" y="361527"/>
                  </a:lnTo>
                  <a:cubicBezTo>
                    <a:pt x="18911" y="348002"/>
                    <a:pt x="0" y="311711"/>
                    <a:pt x="0" y="280469"/>
                  </a:cubicBezTo>
                  <a:lnTo>
                    <a:pt x="0" y="37105"/>
                  </a:lnTo>
                  <a:cubicBezTo>
                    <a:pt x="0" y="5864"/>
                    <a:pt x="19006" y="-8424"/>
                    <a:pt x="42288" y="5101"/>
                  </a:cubicBezTo>
                  <a:lnTo>
                    <a:pt x="265603" y="134261"/>
                  </a:lnTo>
                  <a:cubicBezTo>
                    <a:pt x="288980" y="147786"/>
                    <a:pt x="307986" y="184171"/>
                    <a:pt x="307986" y="215413"/>
                  </a:cubicBezTo>
                  <a:lnTo>
                    <a:pt x="307986" y="458682"/>
                  </a:lnTo>
                  <a:cubicBezTo>
                    <a:pt x="307986" y="489924"/>
                    <a:pt x="288980" y="504307"/>
                    <a:pt x="265603" y="490781"/>
                  </a:cubicBezTo>
                  <a:close/>
                </a:path>
              </a:pathLst>
            </a:custGeom>
            <a:solidFill>
              <a:srgbClr val="EF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507;p37">
              <a:extLst>
                <a:ext uri="{FF2B5EF4-FFF2-40B4-BE49-F238E27FC236}">
                  <a16:creationId xmlns:a16="http://schemas.microsoft.com/office/drawing/2014/main" id="{0502B966-8ABF-46EA-82FB-367ED1FB7C9A}"/>
                </a:ext>
              </a:extLst>
            </p:cNvPr>
            <p:cNvSpPr/>
            <p:nvPr/>
          </p:nvSpPr>
          <p:spPr>
            <a:xfrm>
              <a:off x="6322845" y="1634489"/>
              <a:ext cx="176087" cy="297735"/>
            </a:xfrm>
            <a:custGeom>
              <a:avLst/>
              <a:gdLst/>
              <a:ahLst/>
              <a:cxnLst/>
              <a:rect l="l" t="t" r="r" b="b"/>
              <a:pathLst>
                <a:path w="176087" h="297735" extrusionOk="0">
                  <a:moveTo>
                    <a:pt x="0" y="28904"/>
                  </a:moveTo>
                  <a:cubicBezTo>
                    <a:pt x="0" y="15188"/>
                    <a:pt x="3896" y="6330"/>
                    <a:pt x="11593" y="2234"/>
                  </a:cubicBezTo>
                  <a:cubicBezTo>
                    <a:pt x="19291" y="-1862"/>
                    <a:pt x="29364" y="-338"/>
                    <a:pt x="41812" y="6901"/>
                  </a:cubicBezTo>
                  <a:cubicBezTo>
                    <a:pt x="54413" y="14198"/>
                    <a:pt x="64923" y="24627"/>
                    <a:pt x="72316" y="37191"/>
                  </a:cubicBezTo>
                  <a:cubicBezTo>
                    <a:pt x="79842" y="49516"/>
                    <a:pt x="83824" y="63699"/>
                    <a:pt x="83814" y="78148"/>
                  </a:cubicBezTo>
                  <a:lnTo>
                    <a:pt x="83814" y="89197"/>
                  </a:lnTo>
                  <a:cubicBezTo>
                    <a:pt x="83814" y="103009"/>
                    <a:pt x="80013" y="111867"/>
                    <a:pt x="72316" y="115867"/>
                  </a:cubicBezTo>
                  <a:cubicBezTo>
                    <a:pt x="64619" y="119868"/>
                    <a:pt x="54546" y="118153"/>
                    <a:pt x="42097" y="110914"/>
                  </a:cubicBezTo>
                  <a:cubicBezTo>
                    <a:pt x="29478" y="103647"/>
                    <a:pt x="18958" y="93208"/>
                    <a:pt x="11593" y="80625"/>
                  </a:cubicBezTo>
                  <a:cubicBezTo>
                    <a:pt x="4039" y="68338"/>
                    <a:pt x="28" y="54193"/>
                    <a:pt x="0" y="39763"/>
                  </a:cubicBezTo>
                  <a:close/>
                  <a:moveTo>
                    <a:pt x="25467" y="55479"/>
                  </a:moveTo>
                  <a:cubicBezTo>
                    <a:pt x="25467" y="61584"/>
                    <a:pt x="27035" y="67585"/>
                    <a:pt x="30029" y="72910"/>
                  </a:cubicBezTo>
                  <a:cubicBezTo>
                    <a:pt x="32784" y="78158"/>
                    <a:pt x="36975" y="82520"/>
                    <a:pt x="42097" y="85483"/>
                  </a:cubicBezTo>
                  <a:cubicBezTo>
                    <a:pt x="47039" y="88340"/>
                    <a:pt x="50935" y="88721"/>
                    <a:pt x="53881" y="86626"/>
                  </a:cubicBezTo>
                  <a:cubicBezTo>
                    <a:pt x="57226" y="83311"/>
                    <a:pt x="58841" y="78634"/>
                    <a:pt x="58252" y="73957"/>
                  </a:cubicBezTo>
                  <a:lnTo>
                    <a:pt x="58252" y="62623"/>
                  </a:lnTo>
                  <a:cubicBezTo>
                    <a:pt x="58252" y="56536"/>
                    <a:pt x="56751" y="50554"/>
                    <a:pt x="53881" y="45192"/>
                  </a:cubicBezTo>
                  <a:cubicBezTo>
                    <a:pt x="51154" y="39896"/>
                    <a:pt x="46963" y="35496"/>
                    <a:pt x="41812" y="32524"/>
                  </a:cubicBezTo>
                  <a:cubicBezTo>
                    <a:pt x="38581" y="30000"/>
                    <a:pt x="34201" y="29523"/>
                    <a:pt x="30504" y="31285"/>
                  </a:cubicBezTo>
                  <a:cubicBezTo>
                    <a:pt x="27463" y="33286"/>
                    <a:pt x="25942" y="37572"/>
                    <a:pt x="25942" y="44239"/>
                  </a:cubicBezTo>
                  <a:close/>
                  <a:moveTo>
                    <a:pt x="49509" y="221785"/>
                  </a:moveTo>
                  <a:lnTo>
                    <a:pt x="30504" y="199306"/>
                  </a:lnTo>
                  <a:lnTo>
                    <a:pt x="125532" y="78910"/>
                  </a:lnTo>
                  <a:lnTo>
                    <a:pt x="144537" y="101389"/>
                  </a:lnTo>
                  <a:close/>
                  <a:moveTo>
                    <a:pt x="92177" y="208451"/>
                  </a:moveTo>
                  <a:cubicBezTo>
                    <a:pt x="92177" y="194639"/>
                    <a:pt x="96073" y="185781"/>
                    <a:pt x="103866" y="181780"/>
                  </a:cubicBezTo>
                  <a:cubicBezTo>
                    <a:pt x="111658" y="177780"/>
                    <a:pt x="121731" y="179494"/>
                    <a:pt x="134084" y="186638"/>
                  </a:cubicBezTo>
                  <a:cubicBezTo>
                    <a:pt x="146600" y="193934"/>
                    <a:pt x="157062" y="204288"/>
                    <a:pt x="164493" y="216737"/>
                  </a:cubicBezTo>
                  <a:cubicBezTo>
                    <a:pt x="172124" y="229129"/>
                    <a:pt x="176144" y="243417"/>
                    <a:pt x="176087" y="257980"/>
                  </a:cubicBezTo>
                  <a:lnTo>
                    <a:pt x="176087" y="269030"/>
                  </a:lnTo>
                  <a:cubicBezTo>
                    <a:pt x="176087" y="282650"/>
                    <a:pt x="172286" y="291604"/>
                    <a:pt x="164683" y="295604"/>
                  </a:cubicBezTo>
                  <a:cubicBezTo>
                    <a:pt x="157081" y="299605"/>
                    <a:pt x="147008" y="297985"/>
                    <a:pt x="134369" y="290651"/>
                  </a:cubicBezTo>
                  <a:cubicBezTo>
                    <a:pt x="121693" y="283374"/>
                    <a:pt x="111145" y="272906"/>
                    <a:pt x="103770" y="260266"/>
                  </a:cubicBezTo>
                  <a:cubicBezTo>
                    <a:pt x="96282" y="248093"/>
                    <a:pt x="92272" y="234092"/>
                    <a:pt x="92177" y="219785"/>
                  </a:cubicBezTo>
                  <a:close/>
                  <a:moveTo>
                    <a:pt x="117645" y="235120"/>
                  </a:moveTo>
                  <a:cubicBezTo>
                    <a:pt x="117768" y="241178"/>
                    <a:pt x="119403" y="247103"/>
                    <a:pt x="122396" y="252361"/>
                  </a:cubicBezTo>
                  <a:cubicBezTo>
                    <a:pt x="125142" y="257657"/>
                    <a:pt x="129285" y="262105"/>
                    <a:pt x="134369" y="265219"/>
                  </a:cubicBezTo>
                  <a:cubicBezTo>
                    <a:pt x="145108" y="271506"/>
                    <a:pt x="150524" y="267696"/>
                    <a:pt x="150524" y="253885"/>
                  </a:cubicBezTo>
                  <a:lnTo>
                    <a:pt x="150524" y="242169"/>
                  </a:lnTo>
                  <a:cubicBezTo>
                    <a:pt x="150524" y="236102"/>
                    <a:pt x="148985" y="230139"/>
                    <a:pt x="146058" y="224834"/>
                  </a:cubicBezTo>
                  <a:cubicBezTo>
                    <a:pt x="143302" y="219614"/>
                    <a:pt x="139159" y="215261"/>
                    <a:pt x="134084" y="212260"/>
                  </a:cubicBezTo>
                  <a:cubicBezTo>
                    <a:pt x="130720" y="209527"/>
                    <a:pt x="126064" y="209041"/>
                    <a:pt x="122206" y="211022"/>
                  </a:cubicBezTo>
                  <a:cubicBezTo>
                    <a:pt x="118671" y="214175"/>
                    <a:pt x="116960" y="218899"/>
                    <a:pt x="117645" y="223595"/>
                  </a:cubicBez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508;p37">
              <a:extLst>
                <a:ext uri="{FF2B5EF4-FFF2-40B4-BE49-F238E27FC236}">
                  <a16:creationId xmlns:a16="http://schemas.microsoft.com/office/drawing/2014/main" id="{CE16E8CC-A87E-4151-867F-E021635D1899}"/>
                </a:ext>
              </a:extLst>
            </p:cNvPr>
            <p:cNvSpPr/>
            <p:nvPr/>
          </p:nvSpPr>
          <p:spPr>
            <a:xfrm>
              <a:off x="3417840" y="830009"/>
              <a:ext cx="336307" cy="520393"/>
            </a:xfrm>
            <a:custGeom>
              <a:avLst/>
              <a:gdLst/>
              <a:ahLst/>
              <a:cxnLst/>
              <a:rect l="l" t="t" r="r" b="b"/>
              <a:pathLst>
                <a:path w="336307" h="520393" extrusionOk="0">
                  <a:moveTo>
                    <a:pt x="294302" y="134154"/>
                  </a:moveTo>
                  <a:lnTo>
                    <a:pt x="70986" y="4900"/>
                  </a:lnTo>
                  <a:cubicBezTo>
                    <a:pt x="63640" y="-76"/>
                    <a:pt x="54403" y="-1344"/>
                    <a:pt x="45994" y="1471"/>
                  </a:cubicBezTo>
                  <a:lnTo>
                    <a:pt x="45994" y="1471"/>
                  </a:lnTo>
                  <a:cubicBezTo>
                    <a:pt x="44205" y="2253"/>
                    <a:pt x="42515" y="3245"/>
                    <a:pt x="40957" y="4424"/>
                  </a:cubicBezTo>
                  <a:lnTo>
                    <a:pt x="0" y="27951"/>
                  </a:lnTo>
                  <a:lnTo>
                    <a:pt x="28508" y="67575"/>
                  </a:lnTo>
                  <a:lnTo>
                    <a:pt x="28508" y="280268"/>
                  </a:lnTo>
                  <a:cubicBezTo>
                    <a:pt x="28508" y="311510"/>
                    <a:pt x="47514" y="347800"/>
                    <a:pt x="70796" y="361326"/>
                  </a:cubicBezTo>
                  <a:lnTo>
                    <a:pt x="267789" y="475626"/>
                  </a:lnTo>
                  <a:lnTo>
                    <a:pt x="274346" y="520393"/>
                  </a:lnTo>
                  <a:lnTo>
                    <a:pt x="320244" y="493818"/>
                  </a:lnTo>
                  <a:cubicBezTo>
                    <a:pt x="321261" y="493333"/>
                    <a:pt x="322240" y="492799"/>
                    <a:pt x="323190" y="492199"/>
                  </a:cubicBezTo>
                  <a:lnTo>
                    <a:pt x="323190" y="492199"/>
                  </a:lnTo>
                  <a:lnTo>
                    <a:pt x="323190" y="492199"/>
                  </a:lnTo>
                  <a:cubicBezTo>
                    <a:pt x="332551" y="483865"/>
                    <a:pt x="337359" y="471539"/>
                    <a:pt x="336114" y="459052"/>
                  </a:cubicBezTo>
                  <a:lnTo>
                    <a:pt x="336114" y="215212"/>
                  </a:lnTo>
                  <a:cubicBezTo>
                    <a:pt x="336684" y="183970"/>
                    <a:pt x="317679" y="147680"/>
                    <a:pt x="294302" y="134154"/>
                  </a:cubicBezTo>
                  <a:close/>
                </a:path>
              </a:pathLst>
            </a:custGeom>
            <a:solidFill>
              <a:srgbClr val="D9DA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509;p37">
              <a:extLst>
                <a:ext uri="{FF2B5EF4-FFF2-40B4-BE49-F238E27FC236}">
                  <a16:creationId xmlns:a16="http://schemas.microsoft.com/office/drawing/2014/main" id="{CE4D1D6A-A577-4392-9EB7-1D0C157C76CD}"/>
                </a:ext>
              </a:extLst>
            </p:cNvPr>
            <p:cNvSpPr/>
            <p:nvPr/>
          </p:nvSpPr>
          <p:spPr>
            <a:xfrm>
              <a:off x="3400355" y="856397"/>
              <a:ext cx="307985" cy="495973"/>
            </a:xfrm>
            <a:custGeom>
              <a:avLst/>
              <a:gdLst/>
              <a:ahLst/>
              <a:cxnLst/>
              <a:rect l="l" t="t" r="r" b="b"/>
              <a:pathLst>
                <a:path w="307985" h="495973" extrusionOk="0">
                  <a:moveTo>
                    <a:pt x="265698" y="490766"/>
                  </a:moveTo>
                  <a:lnTo>
                    <a:pt x="42382" y="361702"/>
                  </a:lnTo>
                  <a:cubicBezTo>
                    <a:pt x="19006" y="348177"/>
                    <a:pt x="0" y="311886"/>
                    <a:pt x="0" y="280644"/>
                  </a:cubicBezTo>
                  <a:lnTo>
                    <a:pt x="0" y="37185"/>
                  </a:lnTo>
                  <a:cubicBezTo>
                    <a:pt x="0" y="5943"/>
                    <a:pt x="19006" y="-8439"/>
                    <a:pt x="42382" y="5086"/>
                  </a:cubicBezTo>
                  <a:lnTo>
                    <a:pt x="265698" y="134340"/>
                  </a:lnTo>
                  <a:cubicBezTo>
                    <a:pt x="289075" y="147866"/>
                    <a:pt x="307986" y="184156"/>
                    <a:pt x="307986" y="215398"/>
                  </a:cubicBezTo>
                  <a:lnTo>
                    <a:pt x="307986" y="458667"/>
                  </a:lnTo>
                  <a:cubicBezTo>
                    <a:pt x="307986" y="489909"/>
                    <a:pt x="289075" y="504577"/>
                    <a:pt x="265698" y="490766"/>
                  </a:cubicBezTo>
                  <a:close/>
                </a:path>
              </a:pathLst>
            </a:custGeom>
            <a:solidFill>
              <a:srgbClr val="EF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510;p37">
              <a:extLst>
                <a:ext uri="{FF2B5EF4-FFF2-40B4-BE49-F238E27FC236}">
                  <a16:creationId xmlns:a16="http://schemas.microsoft.com/office/drawing/2014/main" id="{03717870-62F5-40E1-B389-2D5A4B096C25}"/>
                </a:ext>
              </a:extLst>
            </p:cNvPr>
            <p:cNvSpPr/>
            <p:nvPr/>
          </p:nvSpPr>
          <p:spPr>
            <a:xfrm>
              <a:off x="3456326" y="989404"/>
              <a:ext cx="196042" cy="250697"/>
            </a:xfrm>
            <a:custGeom>
              <a:avLst/>
              <a:gdLst/>
              <a:ahLst/>
              <a:cxnLst/>
              <a:rect l="l" t="t" r="r" b="b"/>
              <a:pathLst>
                <a:path w="196042" h="250697" extrusionOk="0">
                  <a:moveTo>
                    <a:pt x="98069" y="0"/>
                  </a:moveTo>
                  <a:lnTo>
                    <a:pt x="128288" y="88487"/>
                  </a:lnTo>
                  <a:lnTo>
                    <a:pt x="196043" y="139065"/>
                  </a:lnTo>
                  <a:lnTo>
                    <a:pt x="147008" y="166021"/>
                  </a:lnTo>
                  <a:lnTo>
                    <a:pt x="158602" y="250698"/>
                  </a:lnTo>
                  <a:lnTo>
                    <a:pt x="98069" y="178879"/>
                  </a:lnTo>
                  <a:lnTo>
                    <a:pt x="37441" y="180594"/>
                  </a:lnTo>
                  <a:lnTo>
                    <a:pt x="49034" y="109252"/>
                  </a:lnTo>
                  <a:lnTo>
                    <a:pt x="0" y="25622"/>
                  </a:lnTo>
                  <a:lnTo>
                    <a:pt x="67755" y="53435"/>
                  </a:lnTo>
                  <a:lnTo>
                    <a:pt x="98069" y="0"/>
                  </a:ln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AutoShape 2" descr="Image result for driving with phone on dashboard">
            <a:extLst>
              <a:ext uri="{FF2B5EF4-FFF2-40B4-BE49-F238E27FC236}">
                <a16:creationId xmlns:a16="http://schemas.microsoft.com/office/drawing/2014/main" id="{7D0E48C3-F499-4DA7-B365-CBDEE0150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803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8"/>
          <p:cNvSpPr txBox="1">
            <a:spLocks noGrp="1"/>
          </p:cNvSpPr>
          <p:nvPr>
            <p:ph type="ctrTitle" idx="4294967295"/>
          </p:nvPr>
        </p:nvSpPr>
        <p:spPr>
          <a:xfrm>
            <a:off x="685800" y="1570050"/>
            <a:ext cx="449939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6000" dirty="0">
                <a:solidFill>
                  <a:schemeClr val="accent1"/>
                </a:solidFill>
              </a:rPr>
              <a:t>ZENSUNG</a:t>
            </a:r>
            <a:r>
              <a:rPr lang="en-IN" sz="4000" baseline="80000" dirty="0">
                <a:solidFill>
                  <a:schemeClr val="accent1"/>
                </a:solidFill>
              </a:rPr>
              <a:t>TM</a:t>
            </a:r>
            <a:endParaRPr sz="4000" baseline="80000" dirty="0">
              <a:solidFill>
                <a:schemeClr val="accent1"/>
              </a:solidFill>
            </a:endParaRPr>
          </a:p>
        </p:txBody>
      </p:sp>
      <p:sp>
        <p:nvSpPr>
          <p:cNvPr id="742" name="Google Shape;742;p18"/>
          <p:cNvSpPr txBox="1">
            <a:spLocks noGrp="1"/>
          </p:cNvSpPr>
          <p:nvPr>
            <p:ph type="subTitle" idx="4294967295"/>
          </p:nvPr>
        </p:nvSpPr>
        <p:spPr>
          <a:xfrm>
            <a:off x="685800" y="2788652"/>
            <a:ext cx="3867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i="1" dirty="0"/>
              <a:t>Vision : to create better driving experience, improve road safety and reduce pollution.</a:t>
            </a:r>
          </a:p>
        </p:txBody>
      </p:sp>
      <p:grpSp>
        <p:nvGrpSpPr>
          <p:cNvPr id="744" name="Google Shape;744;p18"/>
          <p:cNvGrpSpPr/>
          <p:nvPr/>
        </p:nvGrpSpPr>
        <p:grpSpPr>
          <a:xfrm>
            <a:off x="5038937" y="624256"/>
            <a:ext cx="3428994" cy="3803332"/>
            <a:chOff x="2152750" y="190500"/>
            <a:chExt cx="4293756" cy="4762499"/>
          </a:xfrm>
        </p:grpSpPr>
        <p:sp>
          <p:nvSpPr>
            <p:cNvPr id="745" name="Google Shape;745;p18"/>
            <p:cNvSpPr/>
            <p:nvPr/>
          </p:nvSpPr>
          <p:spPr>
            <a:xfrm>
              <a:off x="2152750" y="2957607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2" y="218980"/>
                  </a:moveTo>
                  <a:cubicBezTo>
                    <a:pt x="756692" y="339919"/>
                    <a:pt x="587300" y="437959"/>
                    <a:pt x="378346" y="437959"/>
                  </a:cubicBezTo>
                  <a:cubicBezTo>
                    <a:pt x="169391" y="437959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2" y="98041"/>
                    <a:pt x="756692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2318956" y="3109336"/>
              <a:ext cx="225716" cy="175248"/>
            </a:xfrm>
            <a:custGeom>
              <a:avLst/>
              <a:gdLst/>
              <a:ahLst/>
              <a:cxnLst/>
              <a:rect l="l" t="t" r="r" b="b"/>
              <a:pathLst>
                <a:path w="225716" h="175248" extrusionOk="0">
                  <a:moveTo>
                    <a:pt x="18072" y="5"/>
                  </a:moveTo>
                  <a:cubicBezTo>
                    <a:pt x="45158" y="22103"/>
                    <a:pt x="85074" y="1910"/>
                    <a:pt x="87070" y="3910"/>
                  </a:cubicBezTo>
                  <a:cubicBezTo>
                    <a:pt x="118886" y="33494"/>
                    <a:pt x="152260" y="61346"/>
                    <a:pt x="187050" y="87349"/>
                  </a:cubicBezTo>
                  <a:cubicBezTo>
                    <a:pt x="203871" y="100684"/>
                    <a:pt x="230197" y="118400"/>
                    <a:pt x="225065" y="144023"/>
                  </a:cubicBezTo>
                  <a:cubicBezTo>
                    <a:pt x="216511" y="189742"/>
                    <a:pt x="143522" y="175646"/>
                    <a:pt x="115961" y="161644"/>
                  </a:cubicBezTo>
                  <a:cubicBezTo>
                    <a:pt x="88400" y="147642"/>
                    <a:pt x="65876" y="124496"/>
                    <a:pt x="39931" y="108304"/>
                  </a:cubicBezTo>
                  <a:cubicBezTo>
                    <a:pt x="20924" y="96683"/>
                    <a:pt x="2961" y="90682"/>
                    <a:pt x="110" y="67156"/>
                  </a:cubicBezTo>
                  <a:cubicBezTo>
                    <a:pt x="-1410" y="52964"/>
                    <a:pt x="13225" y="-567"/>
                    <a:pt x="1807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2319304" y="3166967"/>
              <a:ext cx="224715" cy="117585"/>
            </a:xfrm>
            <a:custGeom>
              <a:avLst/>
              <a:gdLst/>
              <a:ahLst/>
              <a:cxnLst/>
              <a:rect l="l" t="t" r="r" b="b"/>
              <a:pathLst>
                <a:path w="224715" h="117585" extrusionOk="0">
                  <a:moveTo>
                    <a:pt x="427" y="0"/>
                  </a:moveTo>
                  <a:cubicBezTo>
                    <a:pt x="3943" y="22574"/>
                    <a:pt x="22000" y="28575"/>
                    <a:pt x="40533" y="40291"/>
                  </a:cubicBezTo>
                  <a:cubicBezTo>
                    <a:pt x="66953" y="56769"/>
                    <a:pt x="90332" y="80582"/>
                    <a:pt x="117893" y="94583"/>
                  </a:cubicBezTo>
                  <a:cubicBezTo>
                    <a:pt x="143364" y="107442"/>
                    <a:pt x="206849" y="120301"/>
                    <a:pt x="224716" y="87630"/>
                  </a:cubicBezTo>
                  <a:cubicBezTo>
                    <a:pt x="215212" y="131731"/>
                    <a:pt x="143269" y="117920"/>
                    <a:pt x="115993" y="104013"/>
                  </a:cubicBezTo>
                  <a:cubicBezTo>
                    <a:pt x="88717" y="90107"/>
                    <a:pt x="65908" y="66866"/>
                    <a:pt x="39962" y="50673"/>
                  </a:cubicBezTo>
                  <a:cubicBezTo>
                    <a:pt x="20955" y="39053"/>
                    <a:pt x="2993" y="33052"/>
                    <a:pt x="142" y="9525"/>
                  </a:cubicBezTo>
                  <a:cubicBezTo>
                    <a:pt x="-117" y="6353"/>
                    <a:pt x="-21" y="3153"/>
                    <a:pt x="4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2550431" y="3021675"/>
              <a:ext cx="225586" cy="168802"/>
            </a:xfrm>
            <a:custGeom>
              <a:avLst/>
              <a:gdLst/>
              <a:ahLst/>
              <a:cxnLst/>
              <a:rect l="l" t="t" r="r" b="b"/>
              <a:pathLst>
                <a:path w="225586" h="168802" extrusionOk="0">
                  <a:moveTo>
                    <a:pt x="21626" y="130"/>
                  </a:moveTo>
                  <a:cubicBezTo>
                    <a:pt x="48617" y="22228"/>
                    <a:pt x="96040" y="-1965"/>
                    <a:pt x="97656" y="130"/>
                  </a:cubicBezTo>
                  <a:cubicBezTo>
                    <a:pt x="125867" y="28715"/>
                    <a:pt x="155661" y="55680"/>
                    <a:pt x="186897" y="80902"/>
                  </a:cubicBezTo>
                  <a:cubicBezTo>
                    <a:pt x="203813" y="94237"/>
                    <a:pt x="230139" y="111954"/>
                    <a:pt x="224912" y="137576"/>
                  </a:cubicBezTo>
                  <a:cubicBezTo>
                    <a:pt x="216358" y="183296"/>
                    <a:pt x="143369" y="169199"/>
                    <a:pt x="115808" y="155197"/>
                  </a:cubicBezTo>
                  <a:cubicBezTo>
                    <a:pt x="88247" y="141196"/>
                    <a:pt x="65723" y="118050"/>
                    <a:pt x="39778" y="101857"/>
                  </a:cubicBezTo>
                  <a:cubicBezTo>
                    <a:pt x="20770" y="90237"/>
                    <a:pt x="2903" y="84236"/>
                    <a:pt x="52" y="60709"/>
                  </a:cubicBezTo>
                  <a:cubicBezTo>
                    <a:pt x="-1088" y="46517"/>
                    <a:pt x="16779" y="-441"/>
                    <a:pt x="21626" y="13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551534" y="3076575"/>
              <a:ext cx="224758" cy="117584"/>
            </a:xfrm>
            <a:custGeom>
              <a:avLst/>
              <a:gdLst/>
              <a:ahLst/>
              <a:cxnLst/>
              <a:rect l="l" t="t" r="r" b="b"/>
              <a:pathLst>
                <a:path w="224758" h="117584" extrusionOk="0">
                  <a:moveTo>
                    <a:pt x="375" y="0"/>
                  </a:moveTo>
                  <a:cubicBezTo>
                    <a:pt x="3986" y="22574"/>
                    <a:pt x="22043" y="28575"/>
                    <a:pt x="40481" y="40291"/>
                  </a:cubicBezTo>
                  <a:cubicBezTo>
                    <a:pt x="66996" y="56769"/>
                    <a:pt x="90375" y="80581"/>
                    <a:pt x="117841" y="94583"/>
                  </a:cubicBezTo>
                  <a:cubicBezTo>
                    <a:pt x="143312" y="107442"/>
                    <a:pt x="206892" y="120301"/>
                    <a:pt x="224759" y="87630"/>
                  </a:cubicBezTo>
                  <a:cubicBezTo>
                    <a:pt x="215255" y="131731"/>
                    <a:pt x="143217" y="117920"/>
                    <a:pt x="115941" y="104013"/>
                  </a:cubicBezTo>
                  <a:cubicBezTo>
                    <a:pt x="88665" y="90106"/>
                    <a:pt x="65951" y="66865"/>
                    <a:pt x="39910" y="50673"/>
                  </a:cubicBezTo>
                  <a:cubicBezTo>
                    <a:pt x="21378" y="39053"/>
                    <a:pt x="3036" y="33052"/>
                    <a:pt x="185" y="9525"/>
                  </a:cubicBezTo>
                  <a:cubicBezTo>
                    <a:pt x="-114" y="6353"/>
                    <a:pt x="-50" y="3153"/>
                    <a:pt x="37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330724" y="2010537"/>
              <a:ext cx="387976" cy="1115665"/>
            </a:xfrm>
            <a:custGeom>
              <a:avLst/>
              <a:gdLst/>
              <a:ahLst/>
              <a:cxnLst/>
              <a:rect l="l" t="t" r="r" b="b"/>
              <a:pathLst>
                <a:path w="387976" h="1115665" extrusionOk="0">
                  <a:moveTo>
                    <a:pt x="4689" y="96964"/>
                  </a:moveTo>
                  <a:cubicBezTo>
                    <a:pt x="6019" y="138017"/>
                    <a:pt x="18754" y="316039"/>
                    <a:pt x="24456" y="410623"/>
                  </a:cubicBezTo>
                  <a:cubicBezTo>
                    <a:pt x="30159" y="505206"/>
                    <a:pt x="31489" y="620173"/>
                    <a:pt x="31489" y="620173"/>
                  </a:cubicBezTo>
                  <a:cubicBezTo>
                    <a:pt x="31489" y="620173"/>
                    <a:pt x="15238" y="688943"/>
                    <a:pt x="4689" y="769715"/>
                  </a:cubicBezTo>
                  <a:cubicBezTo>
                    <a:pt x="-5861" y="850487"/>
                    <a:pt x="4689" y="1105472"/>
                    <a:pt x="4689" y="1105472"/>
                  </a:cubicBezTo>
                  <a:cubicBezTo>
                    <a:pt x="25827" y="1119064"/>
                    <a:pt x="52928" y="1119064"/>
                    <a:pt x="74066" y="1105472"/>
                  </a:cubicBezTo>
                  <a:cubicBezTo>
                    <a:pt x="74066" y="1105472"/>
                    <a:pt x="117403" y="901446"/>
                    <a:pt x="137456" y="809530"/>
                  </a:cubicBezTo>
                  <a:cubicBezTo>
                    <a:pt x="157509" y="717614"/>
                    <a:pt x="161026" y="664559"/>
                    <a:pt x="171480" y="607600"/>
                  </a:cubicBezTo>
                  <a:cubicBezTo>
                    <a:pt x="184025" y="538639"/>
                    <a:pt x="211206" y="217075"/>
                    <a:pt x="211206" y="217075"/>
                  </a:cubicBezTo>
                  <a:lnTo>
                    <a:pt x="222040" y="217742"/>
                  </a:lnTo>
                  <a:lnTo>
                    <a:pt x="250551" y="580930"/>
                  </a:lnTo>
                  <a:cubicBezTo>
                    <a:pt x="241642" y="607685"/>
                    <a:pt x="235526" y="635299"/>
                    <a:pt x="232304" y="663321"/>
                  </a:cubicBezTo>
                  <a:cubicBezTo>
                    <a:pt x="224416" y="722471"/>
                    <a:pt x="240573" y="1020127"/>
                    <a:pt x="240573" y="1020127"/>
                  </a:cubicBezTo>
                  <a:cubicBezTo>
                    <a:pt x="264164" y="1033272"/>
                    <a:pt x="293106" y="1032091"/>
                    <a:pt x="315557" y="1017079"/>
                  </a:cubicBezTo>
                  <a:cubicBezTo>
                    <a:pt x="315557" y="1017079"/>
                    <a:pt x="387976" y="622840"/>
                    <a:pt x="387976" y="562832"/>
                  </a:cubicBezTo>
                  <a:cubicBezTo>
                    <a:pt x="387976" y="523208"/>
                    <a:pt x="381229" y="0"/>
                    <a:pt x="38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2382705" y="1314450"/>
              <a:ext cx="248692" cy="242377"/>
            </a:xfrm>
            <a:custGeom>
              <a:avLst/>
              <a:gdLst/>
              <a:ahLst/>
              <a:cxnLst/>
              <a:rect l="l" t="t" r="r" b="b"/>
              <a:pathLst>
                <a:path w="248692" h="242377" extrusionOk="0">
                  <a:moveTo>
                    <a:pt x="50881" y="0"/>
                  </a:moveTo>
                  <a:cubicBezTo>
                    <a:pt x="50881" y="0"/>
                    <a:pt x="55538" y="89440"/>
                    <a:pt x="53542" y="97346"/>
                  </a:cubicBezTo>
                  <a:cubicBezTo>
                    <a:pt x="51546" y="105251"/>
                    <a:pt x="12486" y="131540"/>
                    <a:pt x="1176" y="140970"/>
                  </a:cubicBezTo>
                  <a:cubicBezTo>
                    <a:pt x="-10133" y="150400"/>
                    <a:pt x="62951" y="222599"/>
                    <a:pt x="98400" y="238887"/>
                  </a:cubicBezTo>
                  <a:cubicBezTo>
                    <a:pt x="133849" y="255175"/>
                    <a:pt x="246564" y="212217"/>
                    <a:pt x="248560" y="156782"/>
                  </a:cubicBezTo>
                  <a:cubicBezTo>
                    <a:pt x="250556" y="101346"/>
                    <a:pt x="229552" y="54769"/>
                    <a:pt x="211970" y="52006"/>
                  </a:cubicBezTo>
                  <a:cubicBezTo>
                    <a:pt x="194388" y="49244"/>
                    <a:pt x="50881" y="0"/>
                    <a:pt x="5088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2671394" y="1371981"/>
              <a:ext cx="353519" cy="695039"/>
            </a:xfrm>
            <a:custGeom>
              <a:avLst/>
              <a:gdLst/>
              <a:ahLst/>
              <a:cxnLst/>
              <a:rect l="l" t="t" r="r" b="b"/>
              <a:pathLst>
                <a:path w="353519" h="695039" extrusionOk="0">
                  <a:moveTo>
                    <a:pt x="6725" y="108394"/>
                  </a:moveTo>
                  <a:cubicBezTo>
                    <a:pt x="11952" y="68961"/>
                    <a:pt x="-13993" y="31432"/>
                    <a:pt x="11192" y="0"/>
                  </a:cubicBezTo>
                  <a:cubicBezTo>
                    <a:pt x="99292" y="86582"/>
                    <a:pt x="88077" y="315754"/>
                    <a:pt x="108130" y="462344"/>
                  </a:cubicBezTo>
                  <a:cubicBezTo>
                    <a:pt x="173516" y="530924"/>
                    <a:pt x="305049" y="598456"/>
                    <a:pt x="342114" y="614744"/>
                  </a:cubicBezTo>
                  <a:cubicBezTo>
                    <a:pt x="348861" y="617791"/>
                    <a:pt x="354659" y="621030"/>
                    <a:pt x="353328" y="628364"/>
                  </a:cubicBezTo>
                  <a:cubicBezTo>
                    <a:pt x="348006" y="656939"/>
                    <a:pt x="339738" y="667798"/>
                    <a:pt x="322726" y="695039"/>
                  </a:cubicBezTo>
                  <a:cubicBezTo>
                    <a:pt x="235671" y="657415"/>
                    <a:pt x="172946" y="635794"/>
                    <a:pt x="64223" y="532257"/>
                  </a:cubicBezTo>
                  <a:cubicBezTo>
                    <a:pt x="53909" y="521094"/>
                    <a:pt x="44680" y="508978"/>
                    <a:pt x="36662" y="496062"/>
                  </a:cubicBezTo>
                  <a:cubicBezTo>
                    <a:pt x="5584" y="403479"/>
                    <a:pt x="-2209" y="176498"/>
                    <a:pt x="6725" y="1083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315965" y="1348763"/>
              <a:ext cx="403432" cy="814679"/>
            </a:xfrm>
            <a:custGeom>
              <a:avLst/>
              <a:gdLst/>
              <a:ahLst/>
              <a:cxnLst/>
              <a:rect l="l" t="t" r="r" b="b"/>
              <a:pathLst>
                <a:path w="403432" h="814679" extrusionOk="0">
                  <a:moveTo>
                    <a:pt x="107642" y="78462"/>
                  </a:moveTo>
                  <a:cubicBezTo>
                    <a:pt x="107642" y="78462"/>
                    <a:pt x="172458" y="175236"/>
                    <a:pt x="262839" y="184761"/>
                  </a:cubicBezTo>
                  <a:cubicBezTo>
                    <a:pt x="291351" y="156186"/>
                    <a:pt x="293917" y="56364"/>
                    <a:pt x="254476" y="24360"/>
                  </a:cubicBezTo>
                  <a:cubicBezTo>
                    <a:pt x="254476" y="24360"/>
                    <a:pt x="290780" y="-4977"/>
                    <a:pt x="315585" y="738"/>
                  </a:cubicBezTo>
                  <a:cubicBezTo>
                    <a:pt x="342222" y="16921"/>
                    <a:pt x="362057" y="42286"/>
                    <a:pt x="371373" y="72081"/>
                  </a:cubicBezTo>
                  <a:cubicBezTo>
                    <a:pt x="394367" y="138651"/>
                    <a:pt x="405154" y="208831"/>
                    <a:pt x="403210" y="279249"/>
                  </a:cubicBezTo>
                  <a:cubicBezTo>
                    <a:pt x="401690" y="374499"/>
                    <a:pt x="403210" y="664250"/>
                    <a:pt x="403210" y="664250"/>
                  </a:cubicBezTo>
                  <a:cubicBezTo>
                    <a:pt x="403210" y="664250"/>
                    <a:pt x="390570" y="725591"/>
                    <a:pt x="308838" y="771216"/>
                  </a:cubicBezTo>
                  <a:cubicBezTo>
                    <a:pt x="227105" y="816840"/>
                    <a:pt x="166281" y="821317"/>
                    <a:pt x="110874" y="808363"/>
                  </a:cubicBezTo>
                  <a:cubicBezTo>
                    <a:pt x="65065" y="797695"/>
                    <a:pt x="27240" y="781503"/>
                    <a:pt x="11559" y="748260"/>
                  </a:cubicBezTo>
                  <a:cubicBezTo>
                    <a:pt x="15646" y="681585"/>
                    <a:pt x="45298" y="508040"/>
                    <a:pt x="34178" y="424410"/>
                  </a:cubicBezTo>
                  <a:cubicBezTo>
                    <a:pt x="23059" y="340781"/>
                    <a:pt x="5667" y="278202"/>
                    <a:pt x="915" y="210574"/>
                  </a:cubicBezTo>
                  <a:cubicBezTo>
                    <a:pt x="-3837" y="142947"/>
                    <a:pt x="9848" y="143899"/>
                    <a:pt x="43682" y="120182"/>
                  </a:cubicBezTo>
                  <a:cubicBezTo>
                    <a:pt x="63986" y="104770"/>
                    <a:pt x="85361" y="90826"/>
                    <a:pt x="107642" y="7846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373403" y="1062776"/>
              <a:ext cx="268166" cy="327122"/>
            </a:xfrm>
            <a:custGeom>
              <a:avLst/>
              <a:gdLst/>
              <a:ahLst/>
              <a:cxnLst/>
              <a:rect l="l" t="t" r="r" b="b"/>
              <a:pathLst>
                <a:path w="268166" h="327122" extrusionOk="0">
                  <a:moveTo>
                    <a:pt x="262234" y="118324"/>
                  </a:moveTo>
                  <a:lnTo>
                    <a:pt x="262234" y="118324"/>
                  </a:lnTo>
                  <a:cubicBezTo>
                    <a:pt x="251590" y="48886"/>
                    <a:pt x="201695" y="-3787"/>
                    <a:pt x="130227" y="214"/>
                  </a:cubicBezTo>
                  <a:cubicBezTo>
                    <a:pt x="54204" y="4462"/>
                    <a:pt x="-3996" y="69658"/>
                    <a:pt x="215" y="145851"/>
                  </a:cubicBezTo>
                  <a:cubicBezTo>
                    <a:pt x="2583" y="188590"/>
                    <a:pt x="24775" y="227747"/>
                    <a:pt x="60184" y="251674"/>
                  </a:cubicBezTo>
                  <a:cubicBezTo>
                    <a:pt x="62685" y="262208"/>
                    <a:pt x="66417" y="272400"/>
                    <a:pt x="71303" y="282058"/>
                  </a:cubicBezTo>
                  <a:cubicBezTo>
                    <a:pt x="96488" y="311681"/>
                    <a:pt x="172994" y="329683"/>
                    <a:pt x="194852" y="326826"/>
                  </a:cubicBezTo>
                  <a:cubicBezTo>
                    <a:pt x="223364" y="322825"/>
                    <a:pt x="238380" y="311014"/>
                    <a:pt x="251875" y="280153"/>
                  </a:cubicBezTo>
                  <a:cubicBezTo>
                    <a:pt x="275540" y="225385"/>
                    <a:pt x="268127" y="152518"/>
                    <a:pt x="262234" y="1183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2348404" y="1033740"/>
              <a:ext cx="282986" cy="280709"/>
            </a:xfrm>
            <a:custGeom>
              <a:avLst/>
              <a:gdLst/>
              <a:ahLst/>
              <a:cxnLst/>
              <a:rect l="l" t="t" r="r" b="b"/>
              <a:pathLst>
                <a:path w="282986" h="280709" extrusionOk="0">
                  <a:moveTo>
                    <a:pt x="85182" y="280709"/>
                  </a:moveTo>
                  <a:lnTo>
                    <a:pt x="85182" y="280709"/>
                  </a:lnTo>
                  <a:lnTo>
                    <a:pt x="91740" y="220130"/>
                  </a:lnTo>
                  <a:cubicBezTo>
                    <a:pt x="91740" y="220130"/>
                    <a:pt x="41940" y="91733"/>
                    <a:pt x="159122" y="116403"/>
                  </a:cubicBezTo>
                  <a:cubicBezTo>
                    <a:pt x="236102" y="132595"/>
                    <a:pt x="255490" y="139644"/>
                    <a:pt x="278964" y="87828"/>
                  </a:cubicBezTo>
                  <a:cubicBezTo>
                    <a:pt x="302439" y="36012"/>
                    <a:pt x="219661" y="-10565"/>
                    <a:pt x="121487" y="2103"/>
                  </a:cubicBezTo>
                  <a:cubicBezTo>
                    <a:pt x="51379" y="9511"/>
                    <a:pt x="-1397" y="69481"/>
                    <a:pt x="28" y="140120"/>
                  </a:cubicBezTo>
                  <a:cubicBezTo>
                    <a:pt x="2594" y="178506"/>
                    <a:pt x="12763" y="255658"/>
                    <a:pt x="85182" y="280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295460" y="1509426"/>
              <a:ext cx="362138" cy="623316"/>
            </a:xfrm>
            <a:custGeom>
              <a:avLst/>
              <a:gdLst/>
              <a:ahLst/>
              <a:cxnLst/>
              <a:rect l="l" t="t" r="r" b="b"/>
              <a:pathLst>
                <a:path w="362138" h="623316" extrusionOk="0">
                  <a:moveTo>
                    <a:pt x="1462" y="9525"/>
                  </a:moveTo>
                  <a:cubicBezTo>
                    <a:pt x="35295" y="0"/>
                    <a:pt x="9540" y="7906"/>
                    <a:pt x="35295" y="0"/>
                  </a:cubicBezTo>
                  <a:cubicBezTo>
                    <a:pt x="123395" y="86678"/>
                    <a:pt x="112466" y="235077"/>
                    <a:pt x="132424" y="381762"/>
                  </a:cubicBezTo>
                  <a:cubicBezTo>
                    <a:pt x="181083" y="462343"/>
                    <a:pt x="361655" y="571595"/>
                    <a:pt x="361655" y="571595"/>
                  </a:cubicBezTo>
                  <a:cubicBezTo>
                    <a:pt x="363936" y="587216"/>
                    <a:pt x="358424" y="591788"/>
                    <a:pt x="338941" y="623316"/>
                  </a:cubicBezTo>
                  <a:cubicBezTo>
                    <a:pt x="251982" y="585692"/>
                    <a:pt x="179088" y="553212"/>
                    <a:pt x="70364" y="449771"/>
                  </a:cubicBezTo>
                  <a:cubicBezTo>
                    <a:pt x="66088" y="445675"/>
                    <a:pt x="59815" y="444627"/>
                    <a:pt x="58009" y="439007"/>
                  </a:cubicBezTo>
                  <a:cubicBezTo>
                    <a:pt x="26932" y="345376"/>
                    <a:pt x="-7567" y="77724"/>
                    <a:pt x="1462" y="952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81160" y="1699641"/>
              <a:ext cx="419212" cy="565118"/>
            </a:xfrm>
            <a:custGeom>
              <a:avLst/>
              <a:gdLst/>
              <a:ahLst/>
              <a:cxnLst/>
              <a:rect l="l" t="t" r="r" b="b"/>
              <a:pathLst>
                <a:path w="419212" h="565118" extrusionOk="0">
                  <a:moveTo>
                    <a:pt x="419212" y="0"/>
                  </a:moveTo>
                  <a:lnTo>
                    <a:pt x="287965" y="449771"/>
                  </a:lnTo>
                  <a:lnTo>
                    <a:pt x="0" y="565118"/>
                  </a:lnTo>
                  <a:lnTo>
                    <a:pt x="105017" y="126968"/>
                  </a:lnTo>
                  <a:lnTo>
                    <a:pt x="41921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2608827" y="2053875"/>
              <a:ext cx="212446" cy="104783"/>
            </a:xfrm>
            <a:custGeom>
              <a:avLst/>
              <a:gdLst/>
              <a:ahLst/>
              <a:cxnLst/>
              <a:rect l="l" t="t" r="r" b="b"/>
              <a:pathLst>
                <a:path w="212446" h="104783" extrusionOk="0">
                  <a:moveTo>
                    <a:pt x="2861" y="30194"/>
                  </a:moveTo>
                  <a:cubicBezTo>
                    <a:pt x="7137" y="14859"/>
                    <a:pt x="18257" y="18669"/>
                    <a:pt x="30707" y="22479"/>
                  </a:cubicBezTo>
                  <a:cubicBezTo>
                    <a:pt x="44209" y="27956"/>
                    <a:pt x="59041" y="29251"/>
                    <a:pt x="73284" y="26194"/>
                  </a:cubicBezTo>
                  <a:cubicBezTo>
                    <a:pt x="85164" y="22479"/>
                    <a:pt x="93717" y="12287"/>
                    <a:pt x="103791" y="5525"/>
                  </a:cubicBezTo>
                  <a:cubicBezTo>
                    <a:pt x="109552" y="2086"/>
                    <a:pt x="116096" y="181"/>
                    <a:pt x="122799" y="0"/>
                  </a:cubicBezTo>
                  <a:cubicBezTo>
                    <a:pt x="122228" y="3905"/>
                    <a:pt x="116241" y="26765"/>
                    <a:pt x="116241" y="26765"/>
                  </a:cubicBezTo>
                  <a:cubicBezTo>
                    <a:pt x="116241" y="26765"/>
                    <a:pt x="179346" y="27432"/>
                    <a:pt x="185809" y="26098"/>
                  </a:cubicBezTo>
                  <a:cubicBezTo>
                    <a:pt x="191634" y="25308"/>
                    <a:pt x="196997" y="29394"/>
                    <a:pt x="197789" y="35233"/>
                  </a:cubicBezTo>
                  <a:cubicBezTo>
                    <a:pt x="198199" y="38252"/>
                    <a:pt x="197297" y="41310"/>
                    <a:pt x="195312" y="43625"/>
                  </a:cubicBezTo>
                  <a:lnTo>
                    <a:pt x="199589" y="42958"/>
                  </a:lnTo>
                  <a:cubicBezTo>
                    <a:pt x="212514" y="40100"/>
                    <a:pt x="218027" y="59912"/>
                    <a:pt x="205006" y="62865"/>
                  </a:cubicBezTo>
                  <a:cubicBezTo>
                    <a:pt x="201585" y="63627"/>
                    <a:pt x="198069" y="64008"/>
                    <a:pt x="194457" y="64484"/>
                  </a:cubicBezTo>
                  <a:cubicBezTo>
                    <a:pt x="202915" y="67723"/>
                    <a:pt x="205006" y="81725"/>
                    <a:pt x="194457" y="83534"/>
                  </a:cubicBezTo>
                  <a:lnTo>
                    <a:pt x="191226" y="84106"/>
                  </a:lnTo>
                  <a:cubicBezTo>
                    <a:pt x="189741" y="84668"/>
                    <a:pt x="188151" y="84896"/>
                    <a:pt x="186569" y="84772"/>
                  </a:cubicBezTo>
                  <a:lnTo>
                    <a:pt x="184573" y="84772"/>
                  </a:lnTo>
                  <a:cubicBezTo>
                    <a:pt x="185790" y="90916"/>
                    <a:pt x="181809" y="96879"/>
                    <a:pt x="175683" y="98098"/>
                  </a:cubicBezTo>
                  <a:cubicBezTo>
                    <a:pt x="175480" y="98136"/>
                    <a:pt x="175275" y="98174"/>
                    <a:pt x="175069" y="98203"/>
                  </a:cubicBezTo>
                  <a:cubicBezTo>
                    <a:pt x="144277" y="102298"/>
                    <a:pt x="99039" y="114586"/>
                    <a:pt x="71098" y="89154"/>
                  </a:cubicBezTo>
                  <a:cubicBezTo>
                    <a:pt x="51763" y="87239"/>
                    <a:pt x="32878" y="82124"/>
                    <a:pt x="15216" y="74009"/>
                  </a:cubicBezTo>
                  <a:cubicBezTo>
                    <a:pt x="-1796" y="65913"/>
                    <a:pt x="-2271" y="48577"/>
                    <a:pt x="2861" y="301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916099" y="1987646"/>
              <a:ext cx="131568" cy="109091"/>
            </a:xfrm>
            <a:custGeom>
              <a:avLst/>
              <a:gdLst/>
              <a:ahLst/>
              <a:cxnLst/>
              <a:rect l="l" t="t" r="r" b="b"/>
              <a:pathLst>
                <a:path w="131568" h="109091" extrusionOk="0">
                  <a:moveTo>
                    <a:pt x="10639" y="59657"/>
                  </a:moveTo>
                  <a:lnTo>
                    <a:pt x="14916" y="59657"/>
                  </a:lnTo>
                  <a:cubicBezTo>
                    <a:pt x="10289" y="56028"/>
                    <a:pt x="9476" y="49322"/>
                    <a:pt x="13102" y="44683"/>
                  </a:cubicBezTo>
                  <a:cubicBezTo>
                    <a:pt x="14995" y="42255"/>
                    <a:pt x="17838" y="40778"/>
                    <a:pt x="20903" y="40607"/>
                  </a:cubicBezTo>
                  <a:cubicBezTo>
                    <a:pt x="27556" y="40607"/>
                    <a:pt x="92467" y="26986"/>
                    <a:pt x="92467" y="26986"/>
                  </a:cubicBezTo>
                  <a:lnTo>
                    <a:pt x="100260" y="221"/>
                  </a:lnTo>
                  <a:cubicBezTo>
                    <a:pt x="100260" y="-1303"/>
                    <a:pt x="111569" y="5555"/>
                    <a:pt x="111950" y="5840"/>
                  </a:cubicBezTo>
                  <a:cubicBezTo>
                    <a:pt x="123082" y="13146"/>
                    <a:pt x="130288" y="25138"/>
                    <a:pt x="131527" y="38416"/>
                  </a:cubicBezTo>
                  <a:cubicBezTo>
                    <a:pt x="132163" y="57028"/>
                    <a:pt x="125315" y="75116"/>
                    <a:pt x="112520" y="88613"/>
                  </a:cubicBezTo>
                  <a:cubicBezTo>
                    <a:pt x="100854" y="100414"/>
                    <a:pt x="85087" y="107244"/>
                    <a:pt x="68517" y="107663"/>
                  </a:cubicBezTo>
                  <a:cubicBezTo>
                    <a:pt x="60629" y="108139"/>
                    <a:pt x="53026" y="108520"/>
                    <a:pt x="46279" y="109092"/>
                  </a:cubicBezTo>
                  <a:cubicBezTo>
                    <a:pt x="40033" y="109092"/>
                    <a:pt x="34969" y="104015"/>
                    <a:pt x="34969" y="97757"/>
                  </a:cubicBezTo>
                  <a:cubicBezTo>
                    <a:pt x="34969" y="97728"/>
                    <a:pt x="34969" y="97690"/>
                    <a:pt x="34969" y="97661"/>
                  </a:cubicBezTo>
                  <a:lnTo>
                    <a:pt x="32973" y="97661"/>
                  </a:lnTo>
                  <a:cubicBezTo>
                    <a:pt x="31442" y="98023"/>
                    <a:pt x="29847" y="98023"/>
                    <a:pt x="28316" y="97661"/>
                  </a:cubicBezTo>
                  <a:lnTo>
                    <a:pt x="24990" y="97661"/>
                  </a:lnTo>
                  <a:cubicBezTo>
                    <a:pt x="13966" y="97661"/>
                    <a:pt x="13110" y="83946"/>
                    <a:pt x="20618" y="78611"/>
                  </a:cubicBezTo>
                  <a:cubicBezTo>
                    <a:pt x="17102" y="78611"/>
                    <a:pt x="13490" y="79278"/>
                    <a:pt x="9974" y="79278"/>
                  </a:cubicBezTo>
                  <a:cubicBezTo>
                    <a:pt x="-3806" y="80135"/>
                    <a:pt x="-3046" y="59561"/>
                    <a:pt x="10639" y="5965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631550" y="1349025"/>
              <a:ext cx="130391" cy="190023"/>
            </a:xfrm>
            <a:custGeom>
              <a:avLst/>
              <a:gdLst/>
              <a:ahLst/>
              <a:cxnLst/>
              <a:rect l="l" t="t" r="r" b="b"/>
              <a:pathLst>
                <a:path w="130391" h="190023" extrusionOk="0">
                  <a:moveTo>
                    <a:pt x="83348" y="190024"/>
                  </a:moveTo>
                  <a:cubicBezTo>
                    <a:pt x="83348" y="190024"/>
                    <a:pt x="116611" y="188309"/>
                    <a:pt x="130392" y="168878"/>
                  </a:cubicBezTo>
                  <a:cubicBezTo>
                    <a:pt x="127826" y="135636"/>
                    <a:pt x="85344" y="9430"/>
                    <a:pt x="0" y="0"/>
                  </a:cubicBezTo>
                  <a:cubicBezTo>
                    <a:pt x="23264" y="16335"/>
                    <a:pt x="41713" y="38643"/>
                    <a:pt x="53411" y="64580"/>
                  </a:cubicBezTo>
                  <a:cubicBezTo>
                    <a:pt x="68902" y="102584"/>
                    <a:pt x="83348" y="190024"/>
                    <a:pt x="83348" y="1900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2269458" y="1478036"/>
              <a:ext cx="157611" cy="236452"/>
            </a:xfrm>
            <a:custGeom>
              <a:avLst/>
              <a:gdLst/>
              <a:ahLst/>
              <a:cxnLst/>
              <a:rect l="l" t="t" r="r" b="b"/>
              <a:pathLst>
                <a:path w="157611" h="236452" extrusionOk="0">
                  <a:moveTo>
                    <a:pt x="12067" y="227795"/>
                  </a:moveTo>
                  <a:cubicBezTo>
                    <a:pt x="12067" y="227795"/>
                    <a:pt x="97031" y="257132"/>
                    <a:pt x="156905" y="207793"/>
                  </a:cubicBezTo>
                  <a:cubicBezTo>
                    <a:pt x="163463" y="196458"/>
                    <a:pt x="122216" y="51583"/>
                    <a:pt x="122216" y="51583"/>
                  </a:cubicBezTo>
                  <a:cubicBezTo>
                    <a:pt x="122216" y="51583"/>
                    <a:pt x="86577" y="-22522"/>
                    <a:pt x="30790" y="6911"/>
                  </a:cubicBezTo>
                  <a:cubicBezTo>
                    <a:pt x="-24997" y="36343"/>
                    <a:pt x="12067" y="227795"/>
                    <a:pt x="12067" y="22779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098756" y="3983831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5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5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4017202" y="4508754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609182" y="3535680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3115863" y="3050952"/>
              <a:ext cx="67191" cy="975240"/>
            </a:xfrm>
            <a:custGeom>
              <a:avLst/>
              <a:gdLst/>
              <a:ahLst/>
              <a:cxnLst/>
              <a:rect l="l" t="t" r="r" b="b"/>
              <a:pathLst>
                <a:path w="67191" h="975240" extrusionOk="0">
                  <a:moveTo>
                    <a:pt x="0" y="0"/>
                  </a:moveTo>
                  <a:lnTo>
                    <a:pt x="0" y="955548"/>
                  </a:lnTo>
                  <a:cubicBezTo>
                    <a:pt x="447" y="961558"/>
                    <a:pt x="4068" y="966864"/>
                    <a:pt x="9504" y="969455"/>
                  </a:cubicBezTo>
                  <a:cubicBezTo>
                    <a:pt x="24643" y="977170"/>
                    <a:pt x="42549" y="977170"/>
                    <a:pt x="57688" y="969455"/>
                  </a:cubicBezTo>
                  <a:cubicBezTo>
                    <a:pt x="63105" y="966854"/>
                    <a:pt x="66726" y="961549"/>
                    <a:pt x="67192" y="955548"/>
                  </a:cubicBezTo>
                  <a:lnTo>
                    <a:pt x="67192" y="955548"/>
                  </a:lnTo>
                  <a:lnTo>
                    <a:pt x="67192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4036495" y="3422808"/>
              <a:ext cx="59588" cy="1128783"/>
            </a:xfrm>
            <a:custGeom>
              <a:avLst/>
              <a:gdLst/>
              <a:ahLst/>
              <a:cxnLst/>
              <a:rect l="l" t="t" r="r" b="b"/>
              <a:pathLst>
                <a:path w="59588" h="1128783" extrusionOk="0">
                  <a:moveTo>
                    <a:pt x="0" y="0"/>
                  </a:moveTo>
                  <a:lnTo>
                    <a:pt x="0" y="1108996"/>
                  </a:lnTo>
                  <a:cubicBezTo>
                    <a:pt x="333" y="1114835"/>
                    <a:pt x="3583" y="1120102"/>
                    <a:pt x="8648" y="1122998"/>
                  </a:cubicBezTo>
                  <a:cubicBezTo>
                    <a:pt x="21659" y="1130713"/>
                    <a:pt x="37834" y="1130713"/>
                    <a:pt x="50845" y="1122998"/>
                  </a:cubicBezTo>
                  <a:cubicBezTo>
                    <a:pt x="55930" y="1120111"/>
                    <a:pt x="59218" y="1114844"/>
                    <a:pt x="59589" y="1108996"/>
                  </a:cubicBezTo>
                  <a:lnTo>
                    <a:pt x="59589" y="1108996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5628379" y="2652522"/>
              <a:ext cx="59588" cy="923996"/>
            </a:xfrm>
            <a:custGeom>
              <a:avLst/>
              <a:gdLst/>
              <a:ahLst/>
              <a:cxnLst/>
              <a:rect l="l" t="t" r="r" b="b"/>
              <a:pathLst>
                <a:path w="59588" h="923996" extrusionOk="0">
                  <a:moveTo>
                    <a:pt x="0" y="0"/>
                  </a:moveTo>
                  <a:lnTo>
                    <a:pt x="0" y="904304"/>
                  </a:lnTo>
                  <a:cubicBezTo>
                    <a:pt x="342" y="910133"/>
                    <a:pt x="3649" y="915381"/>
                    <a:pt x="8744" y="918210"/>
                  </a:cubicBezTo>
                  <a:cubicBezTo>
                    <a:pt x="21716" y="925925"/>
                    <a:pt x="37873" y="925925"/>
                    <a:pt x="50845" y="918210"/>
                  </a:cubicBezTo>
                  <a:cubicBezTo>
                    <a:pt x="55939" y="915381"/>
                    <a:pt x="59247" y="910133"/>
                    <a:pt x="59589" y="904304"/>
                  </a:cubicBezTo>
                  <a:lnTo>
                    <a:pt x="59589" y="904304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056370" y="3054762"/>
              <a:ext cx="1009872" cy="652653"/>
            </a:xfrm>
            <a:custGeom>
              <a:avLst/>
              <a:gdLst/>
              <a:ahLst/>
              <a:cxnLst/>
              <a:rect l="l" t="t" r="r" b="b"/>
              <a:pathLst>
                <a:path w="1009872" h="652653" extrusionOk="0">
                  <a:moveTo>
                    <a:pt x="1009872" y="652653"/>
                  </a:moveTo>
                  <a:lnTo>
                    <a:pt x="0" y="68294"/>
                  </a:lnTo>
                  <a:lnTo>
                    <a:pt x="0" y="0"/>
                  </a:lnTo>
                  <a:lnTo>
                    <a:pt x="1009872" y="584454"/>
                  </a:lnTo>
                  <a:lnTo>
                    <a:pt x="1009872" y="652653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3056084" y="2071592"/>
              <a:ext cx="2712855" cy="1569720"/>
            </a:xfrm>
            <a:custGeom>
              <a:avLst/>
              <a:gdLst/>
              <a:ahLst/>
              <a:cxnLst/>
              <a:rect l="l" t="t" r="r" b="b"/>
              <a:pathLst>
                <a:path w="2712855" h="1569720" extrusionOk="0">
                  <a:moveTo>
                    <a:pt x="2712856" y="584359"/>
                  </a:moveTo>
                  <a:lnTo>
                    <a:pt x="1009967" y="1569720"/>
                  </a:lnTo>
                  <a:lnTo>
                    <a:pt x="0" y="985361"/>
                  </a:lnTo>
                  <a:lnTo>
                    <a:pt x="1702889" y="0"/>
                  </a:lnTo>
                  <a:lnTo>
                    <a:pt x="2712856" y="58435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066242" y="2653855"/>
              <a:ext cx="1702888" cy="1053560"/>
            </a:xfrm>
            <a:custGeom>
              <a:avLst/>
              <a:gdLst/>
              <a:ahLst/>
              <a:cxnLst/>
              <a:rect l="l" t="t" r="r" b="b"/>
              <a:pathLst>
                <a:path w="1702888" h="1053560" extrusionOk="0">
                  <a:moveTo>
                    <a:pt x="1702888" y="68199"/>
                  </a:moveTo>
                  <a:lnTo>
                    <a:pt x="0" y="1053560"/>
                  </a:lnTo>
                  <a:lnTo>
                    <a:pt x="0" y="985361"/>
                  </a:lnTo>
                  <a:lnTo>
                    <a:pt x="1702888" y="0"/>
                  </a:lnTo>
                  <a:lnTo>
                    <a:pt x="1702888" y="68199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763535" y="2360390"/>
              <a:ext cx="519572" cy="326898"/>
            </a:xfrm>
            <a:custGeom>
              <a:avLst/>
              <a:gdLst/>
              <a:ahLst/>
              <a:cxnLst/>
              <a:rect l="l" t="t" r="r" b="b"/>
              <a:pathLst>
                <a:path w="519572" h="326898" extrusionOk="0">
                  <a:moveTo>
                    <a:pt x="519572" y="98965"/>
                  </a:moveTo>
                  <a:lnTo>
                    <a:pt x="248049" y="326898"/>
                  </a:lnTo>
                  <a:lnTo>
                    <a:pt x="0" y="227933"/>
                  </a:lnTo>
                  <a:lnTo>
                    <a:pt x="271523" y="0"/>
                  </a:lnTo>
                  <a:lnTo>
                    <a:pt x="519572" y="98965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668877" y="2346674"/>
              <a:ext cx="551219" cy="318992"/>
            </a:xfrm>
            <a:custGeom>
              <a:avLst/>
              <a:gdLst/>
              <a:ahLst/>
              <a:cxnLst/>
              <a:rect l="l" t="t" r="r" b="b"/>
              <a:pathLst>
                <a:path w="551219" h="318992" extrusionOk="0">
                  <a:moveTo>
                    <a:pt x="551220" y="123254"/>
                  </a:moveTo>
                  <a:lnTo>
                    <a:pt x="212980" y="318992"/>
                  </a:lnTo>
                  <a:lnTo>
                    <a:pt x="0" y="195739"/>
                  </a:lnTo>
                  <a:lnTo>
                    <a:pt x="338240" y="0"/>
                  </a:lnTo>
                  <a:lnTo>
                    <a:pt x="551220" y="123254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743291" y="2531554"/>
              <a:ext cx="161184" cy="93249"/>
            </a:xfrm>
            <a:custGeom>
              <a:avLst/>
              <a:gdLst/>
              <a:ahLst/>
              <a:cxnLst/>
              <a:rect l="l" t="t" r="r" b="b"/>
              <a:pathLst>
                <a:path w="161184" h="93249" extrusionOk="0">
                  <a:moveTo>
                    <a:pt x="161184" y="81248"/>
                  </a:moveTo>
                  <a:lnTo>
                    <a:pt x="140466" y="93250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61184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789955" y="2504598"/>
              <a:ext cx="161089" cy="93249"/>
            </a:xfrm>
            <a:custGeom>
              <a:avLst/>
              <a:gdLst/>
              <a:ahLst/>
              <a:cxnLst/>
              <a:rect l="l" t="t" r="r" b="b"/>
              <a:pathLst>
                <a:path w="161089" h="93249" extrusionOk="0">
                  <a:moveTo>
                    <a:pt x="161089" y="81248"/>
                  </a:moveTo>
                  <a:lnTo>
                    <a:pt x="140371" y="93250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834813" y="2478690"/>
              <a:ext cx="161089" cy="93154"/>
            </a:xfrm>
            <a:custGeom>
              <a:avLst/>
              <a:gdLst/>
              <a:ahLst/>
              <a:cxnLst/>
              <a:rect l="l" t="t" r="r" b="b"/>
              <a:pathLst>
                <a:path w="161089" h="93154" extrusionOk="0">
                  <a:moveTo>
                    <a:pt x="161089" y="81248"/>
                  </a:moveTo>
                  <a:lnTo>
                    <a:pt x="140371" y="93154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998753" y="2451734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244"/>
                  </a:moveTo>
                  <a:lnTo>
                    <a:pt x="81733" y="59246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02451" y="4724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5043611" y="2425731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339"/>
                  </a:moveTo>
                  <a:lnTo>
                    <a:pt x="81733" y="59246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02451" y="473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4912649" y="2469832"/>
              <a:ext cx="307447" cy="180974"/>
            </a:xfrm>
            <a:custGeom>
              <a:avLst/>
              <a:gdLst/>
              <a:ahLst/>
              <a:cxnLst/>
              <a:rect l="l" t="t" r="r" b="b"/>
              <a:pathLst>
                <a:path w="307447" h="180974" extrusionOk="0">
                  <a:moveTo>
                    <a:pt x="7508" y="180975"/>
                  </a:moveTo>
                  <a:cubicBezTo>
                    <a:pt x="13115" y="178594"/>
                    <a:pt x="307448" y="0"/>
                    <a:pt x="307448" y="0"/>
                  </a:cubicBezTo>
                  <a:lnTo>
                    <a:pt x="0" y="178117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4894497" y="2841212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4901418" y="2763964"/>
              <a:ext cx="147800" cy="156591"/>
            </a:xfrm>
            <a:custGeom>
              <a:avLst/>
              <a:gdLst/>
              <a:ahLst/>
              <a:cxnLst/>
              <a:rect l="l" t="t" r="r" b="b"/>
              <a:pathLst>
                <a:path w="147800" h="156591" extrusionOk="0">
                  <a:moveTo>
                    <a:pt x="147801" y="113824"/>
                  </a:moveTo>
                  <a:lnTo>
                    <a:pt x="147801" y="0"/>
                  </a:lnTo>
                  <a:lnTo>
                    <a:pt x="587" y="3715"/>
                  </a:lnTo>
                  <a:lnTo>
                    <a:pt x="587" y="108490"/>
                  </a:lnTo>
                  <a:cubicBezTo>
                    <a:pt x="-2169" y="121063"/>
                    <a:pt x="4769" y="134303"/>
                    <a:pt x="21590" y="144018"/>
                  </a:cubicBezTo>
                  <a:cubicBezTo>
                    <a:pt x="54436" y="160782"/>
                    <a:pt x="93287" y="160782"/>
                    <a:pt x="126132" y="144018"/>
                  </a:cubicBezTo>
                  <a:cubicBezTo>
                    <a:pt x="138288" y="138646"/>
                    <a:pt x="146584" y="127083"/>
                    <a:pt x="147801" y="113824"/>
                  </a:cubicBez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4901720" y="2721292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8" y="85344"/>
                    <a:pt x="0" y="66239"/>
                    <a:pt x="0" y="42672"/>
                  </a:cubicBezTo>
                  <a:cubicBezTo>
                    <a:pt x="0" y="19105"/>
                    <a:pt x="33018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BCD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4913314" y="2732891"/>
              <a:ext cx="124214" cy="61955"/>
            </a:xfrm>
            <a:custGeom>
              <a:avLst/>
              <a:gdLst/>
              <a:ahLst/>
              <a:cxnLst/>
              <a:rect l="l" t="t" r="r" b="b"/>
              <a:pathLst>
                <a:path w="124214" h="61955" extrusionOk="0">
                  <a:moveTo>
                    <a:pt x="124215" y="31073"/>
                  </a:moveTo>
                  <a:cubicBezTo>
                    <a:pt x="124215" y="38026"/>
                    <a:pt x="118512" y="45360"/>
                    <a:pt x="108438" y="51075"/>
                  </a:cubicBezTo>
                  <a:cubicBezTo>
                    <a:pt x="95636" y="57924"/>
                    <a:pt x="81410" y="61639"/>
                    <a:pt x="66907" y="61934"/>
                  </a:cubicBezTo>
                  <a:lnTo>
                    <a:pt x="62060" y="61934"/>
                  </a:lnTo>
                  <a:cubicBezTo>
                    <a:pt x="45951" y="62277"/>
                    <a:pt x="30032" y="58505"/>
                    <a:pt x="15776" y="50980"/>
                  </a:cubicBezTo>
                  <a:cubicBezTo>
                    <a:pt x="5797" y="45265"/>
                    <a:pt x="0" y="37931"/>
                    <a:pt x="0" y="30978"/>
                  </a:cubicBezTo>
                  <a:cubicBezTo>
                    <a:pt x="0" y="24024"/>
                    <a:pt x="5797" y="16785"/>
                    <a:pt x="15776" y="10975"/>
                  </a:cubicBezTo>
                  <a:cubicBezTo>
                    <a:pt x="30032" y="3450"/>
                    <a:pt x="45951" y="-322"/>
                    <a:pt x="62060" y="21"/>
                  </a:cubicBezTo>
                  <a:lnTo>
                    <a:pt x="66812" y="21"/>
                  </a:lnTo>
                  <a:cubicBezTo>
                    <a:pt x="81314" y="317"/>
                    <a:pt x="95542" y="4031"/>
                    <a:pt x="108343" y="10880"/>
                  </a:cubicBezTo>
                  <a:cubicBezTo>
                    <a:pt x="118512" y="16881"/>
                    <a:pt x="124215" y="24120"/>
                    <a:pt x="124215" y="31073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4922818" y="2733153"/>
              <a:ext cx="114710" cy="61622"/>
            </a:xfrm>
            <a:custGeom>
              <a:avLst/>
              <a:gdLst/>
              <a:ahLst/>
              <a:cxnLst/>
              <a:rect l="l" t="t" r="r" b="b"/>
              <a:pathLst>
                <a:path w="114710" h="61622" extrusionOk="0">
                  <a:moveTo>
                    <a:pt x="114711" y="30811"/>
                  </a:moveTo>
                  <a:cubicBezTo>
                    <a:pt x="114711" y="37764"/>
                    <a:pt x="109008" y="45099"/>
                    <a:pt x="98934" y="50814"/>
                  </a:cubicBezTo>
                  <a:cubicBezTo>
                    <a:pt x="73084" y="65225"/>
                    <a:pt x="41627" y="65225"/>
                    <a:pt x="15776" y="50814"/>
                  </a:cubicBezTo>
                  <a:cubicBezTo>
                    <a:pt x="5797" y="45099"/>
                    <a:pt x="0" y="37764"/>
                    <a:pt x="0" y="30811"/>
                  </a:cubicBezTo>
                  <a:cubicBezTo>
                    <a:pt x="0" y="23858"/>
                    <a:pt x="5797" y="16619"/>
                    <a:pt x="15776" y="10808"/>
                  </a:cubicBezTo>
                  <a:cubicBezTo>
                    <a:pt x="41627" y="-3603"/>
                    <a:pt x="73084" y="-3603"/>
                    <a:pt x="98934" y="10808"/>
                  </a:cubicBezTo>
                  <a:cubicBezTo>
                    <a:pt x="109008" y="16619"/>
                    <a:pt x="114711" y="23858"/>
                    <a:pt x="114711" y="30811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5015195" y="2807589"/>
              <a:ext cx="42215" cy="98678"/>
            </a:xfrm>
            <a:custGeom>
              <a:avLst/>
              <a:gdLst/>
              <a:ahLst/>
              <a:cxnLst/>
              <a:rect l="l" t="t" r="r" b="b"/>
              <a:pathLst>
                <a:path w="42215" h="98678" extrusionOk="0">
                  <a:moveTo>
                    <a:pt x="23284" y="9049"/>
                  </a:moveTo>
                  <a:lnTo>
                    <a:pt x="7603" y="0"/>
                  </a:lnTo>
                  <a:lnTo>
                    <a:pt x="0" y="4477"/>
                  </a:lnTo>
                  <a:lnTo>
                    <a:pt x="7603" y="8858"/>
                  </a:lnTo>
                  <a:lnTo>
                    <a:pt x="7603" y="11716"/>
                  </a:lnTo>
                  <a:lnTo>
                    <a:pt x="22239" y="20193"/>
                  </a:lnTo>
                  <a:lnTo>
                    <a:pt x="22239" y="22955"/>
                  </a:lnTo>
                  <a:cubicBezTo>
                    <a:pt x="25765" y="28004"/>
                    <a:pt x="28939" y="33290"/>
                    <a:pt x="31743" y="38767"/>
                  </a:cubicBezTo>
                  <a:lnTo>
                    <a:pt x="32313" y="38290"/>
                  </a:lnTo>
                  <a:lnTo>
                    <a:pt x="32313" y="74962"/>
                  </a:lnTo>
                  <a:cubicBezTo>
                    <a:pt x="32313" y="84487"/>
                    <a:pt x="26706" y="81343"/>
                    <a:pt x="24235" y="79915"/>
                  </a:cubicBezTo>
                  <a:lnTo>
                    <a:pt x="7793" y="70390"/>
                  </a:lnTo>
                  <a:lnTo>
                    <a:pt x="190" y="74866"/>
                  </a:lnTo>
                  <a:lnTo>
                    <a:pt x="7793" y="79248"/>
                  </a:lnTo>
                  <a:lnTo>
                    <a:pt x="7793" y="82105"/>
                  </a:lnTo>
                  <a:lnTo>
                    <a:pt x="24235" y="91630"/>
                  </a:lnTo>
                  <a:cubicBezTo>
                    <a:pt x="25945" y="92630"/>
                    <a:pt x="27760" y="93431"/>
                    <a:pt x="29652" y="94012"/>
                  </a:cubicBezTo>
                  <a:lnTo>
                    <a:pt x="28606" y="98679"/>
                  </a:lnTo>
                  <a:lnTo>
                    <a:pt x="37160" y="93821"/>
                  </a:lnTo>
                  <a:lnTo>
                    <a:pt x="37160" y="93821"/>
                  </a:lnTo>
                  <a:cubicBezTo>
                    <a:pt x="40847" y="90678"/>
                    <a:pt x="42710" y="85877"/>
                    <a:pt x="42102" y="81058"/>
                  </a:cubicBezTo>
                  <a:lnTo>
                    <a:pt x="42102" y="42958"/>
                  </a:lnTo>
                  <a:cubicBezTo>
                    <a:pt x="41370" y="29356"/>
                    <a:pt x="34423" y="16850"/>
                    <a:pt x="23284" y="9049"/>
                  </a:cubicBezTo>
                  <a:close/>
                </a:path>
              </a:pathLst>
            </a:custGeom>
            <a:solidFill>
              <a:srgbClr val="8DA0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5015195" y="2812256"/>
              <a:ext cx="34783" cy="94465"/>
            </a:xfrm>
            <a:custGeom>
              <a:avLst/>
              <a:gdLst/>
              <a:ahLst/>
              <a:cxnLst/>
              <a:rect l="l" t="t" r="r" b="b"/>
              <a:pathLst>
                <a:path w="34783" h="94465" extrusionOk="0">
                  <a:moveTo>
                    <a:pt x="16442" y="91440"/>
                  </a:moveTo>
                  <a:lnTo>
                    <a:pt x="0" y="81915"/>
                  </a:lnTo>
                  <a:lnTo>
                    <a:pt x="0" y="70199"/>
                  </a:lnTo>
                  <a:lnTo>
                    <a:pt x="16442" y="79724"/>
                  </a:lnTo>
                  <a:cubicBezTo>
                    <a:pt x="18818" y="81058"/>
                    <a:pt x="24520" y="84296"/>
                    <a:pt x="24520" y="74676"/>
                  </a:cubicBezTo>
                  <a:lnTo>
                    <a:pt x="24520" y="36576"/>
                  </a:lnTo>
                  <a:cubicBezTo>
                    <a:pt x="23949" y="30013"/>
                    <a:pt x="20462" y="24070"/>
                    <a:pt x="15016" y="20384"/>
                  </a:cubicBezTo>
                  <a:lnTo>
                    <a:pt x="95" y="11716"/>
                  </a:lnTo>
                  <a:lnTo>
                    <a:pt x="95" y="0"/>
                  </a:lnTo>
                  <a:lnTo>
                    <a:pt x="15776" y="9049"/>
                  </a:lnTo>
                  <a:cubicBezTo>
                    <a:pt x="26867" y="16707"/>
                    <a:pt x="33862" y="29013"/>
                    <a:pt x="34784" y="42481"/>
                  </a:cubicBezTo>
                  <a:lnTo>
                    <a:pt x="34784" y="80581"/>
                  </a:lnTo>
                  <a:cubicBezTo>
                    <a:pt x="34594" y="90869"/>
                    <a:pt x="29842" y="99155"/>
                    <a:pt x="16442" y="91440"/>
                  </a:cubicBezTo>
                  <a:close/>
                </a:path>
              </a:pathLst>
            </a:custGeom>
            <a:solidFill>
              <a:srgbClr val="99B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3439562" y="2994755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446488" y="2917507"/>
              <a:ext cx="147795" cy="156591"/>
            </a:xfrm>
            <a:custGeom>
              <a:avLst/>
              <a:gdLst/>
              <a:ahLst/>
              <a:cxnLst/>
              <a:rect l="l" t="t" r="r" b="b"/>
              <a:pathLst>
                <a:path w="147795" h="156591" extrusionOk="0">
                  <a:moveTo>
                    <a:pt x="147796" y="113824"/>
                  </a:moveTo>
                  <a:lnTo>
                    <a:pt x="147796" y="0"/>
                  </a:lnTo>
                  <a:lnTo>
                    <a:pt x="582" y="3715"/>
                  </a:lnTo>
                  <a:lnTo>
                    <a:pt x="582" y="108490"/>
                  </a:lnTo>
                  <a:cubicBezTo>
                    <a:pt x="-2174" y="121158"/>
                    <a:pt x="4859" y="134398"/>
                    <a:pt x="21586" y="144018"/>
                  </a:cubicBezTo>
                  <a:cubicBezTo>
                    <a:pt x="54431" y="160782"/>
                    <a:pt x="93282" y="160782"/>
                    <a:pt x="126127" y="144018"/>
                  </a:cubicBezTo>
                  <a:cubicBezTo>
                    <a:pt x="138302" y="138655"/>
                    <a:pt x="146598" y="127092"/>
                    <a:pt x="147796" y="113824"/>
                  </a:cubicBezTo>
                  <a:close/>
                </a:path>
              </a:pathLst>
            </a:custGeom>
            <a:solidFill>
              <a:srgbClr val="F7B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3446785" y="2874835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FCC0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3458475" y="2886430"/>
              <a:ext cx="124119" cy="61959"/>
            </a:xfrm>
            <a:custGeom>
              <a:avLst/>
              <a:gdLst/>
              <a:ahLst/>
              <a:cxnLst/>
              <a:rect l="l" t="t" r="r" b="b"/>
              <a:pathLst>
                <a:path w="124119" h="61959" extrusionOk="0">
                  <a:moveTo>
                    <a:pt x="124119" y="31076"/>
                  </a:moveTo>
                  <a:cubicBezTo>
                    <a:pt x="124119" y="38030"/>
                    <a:pt x="118322" y="45269"/>
                    <a:pt x="108343" y="51079"/>
                  </a:cubicBezTo>
                  <a:cubicBezTo>
                    <a:pt x="95523" y="57870"/>
                    <a:pt x="81305" y="61595"/>
                    <a:pt x="66812" y="61938"/>
                  </a:cubicBezTo>
                  <a:lnTo>
                    <a:pt x="62060" y="61938"/>
                  </a:lnTo>
                  <a:cubicBezTo>
                    <a:pt x="45951" y="62280"/>
                    <a:pt x="30032" y="58509"/>
                    <a:pt x="15776" y="50984"/>
                  </a:cubicBezTo>
                  <a:cubicBezTo>
                    <a:pt x="5702" y="45174"/>
                    <a:pt x="0" y="37935"/>
                    <a:pt x="0" y="30981"/>
                  </a:cubicBezTo>
                  <a:cubicBezTo>
                    <a:pt x="0" y="24028"/>
                    <a:pt x="5702" y="16694"/>
                    <a:pt x="15776" y="10884"/>
                  </a:cubicBezTo>
                  <a:cubicBezTo>
                    <a:pt x="30041" y="3397"/>
                    <a:pt x="45960" y="-346"/>
                    <a:pt x="62060" y="25"/>
                  </a:cubicBezTo>
                  <a:lnTo>
                    <a:pt x="66812" y="25"/>
                  </a:lnTo>
                  <a:cubicBezTo>
                    <a:pt x="81305" y="301"/>
                    <a:pt x="95532" y="3987"/>
                    <a:pt x="108343" y="10788"/>
                  </a:cubicBezTo>
                  <a:cubicBezTo>
                    <a:pt x="118322" y="16789"/>
                    <a:pt x="124119" y="24123"/>
                    <a:pt x="124119" y="31076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3467883" y="2886601"/>
              <a:ext cx="114710" cy="61717"/>
            </a:xfrm>
            <a:custGeom>
              <a:avLst/>
              <a:gdLst/>
              <a:ahLst/>
              <a:cxnLst/>
              <a:rect l="l" t="t" r="r" b="b"/>
              <a:pathLst>
                <a:path w="114710" h="61717" extrusionOk="0">
                  <a:moveTo>
                    <a:pt x="114711" y="30906"/>
                  </a:moveTo>
                  <a:cubicBezTo>
                    <a:pt x="114711" y="37859"/>
                    <a:pt x="108913" y="45099"/>
                    <a:pt x="98934" y="50909"/>
                  </a:cubicBezTo>
                  <a:cubicBezTo>
                    <a:pt x="73084" y="65320"/>
                    <a:pt x="41626" y="65320"/>
                    <a:pt x="15776" y="50909"/>
                  </a:cubicBezTo>
                  <a:cubicBezTo>
                    <a:pt x="6272" y="45099"/>
                    <a:pt x="0" y="37859"/>
                    <a:pt x="0" y="30906"/>
                  </a:cubicBezTo>
                  <a:cubicBezTo>
                    <a:pt x="0" y="23953"/>
                    <a:pt x="5797" y="16619"/>
                    <a:pt x="15776" y="10808"/>
                  </a:cubicBezTo>
                  <a:cubicBezTo>
                    <a:pt x="41626" y="-3603"/>
                    <a:pt x="73084" y="-3603"/>
                    <a:pt x="98934" y="10808"/>
                  </a:cubicBezTo>
                  <a:cubicBezTo>
                    <a:pt x="108913" y="16619"/>
                    <a:pt x="114711" y="23953"/>
                    <a:pt x="114711" y="30906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3559880" y="2961132"/>
              <a:ext cx="42223" cy="98678"/>
            </a:xfrm>
            <a:custGeom>
              <a:avLst/>
              <a:gdLst/>
              <a:ahLst/>
              <a:cxnLst/>
              <a:rect l="l" t="t" r="r" b="b"/>
              <a:pathLst>
                <a:path w="42223" h="98678" extrusionOk="0">
                  <a:moveTo>
                    <a:pt x="23569" y="9049"/>
                  </a:moveTo>
                  <a:lnTo>
                    <a:pt x="7983" y="0"/>
                  </a:lnTo>
                  <a:lnTo>
                    <a:pt x="285" y="4381"/>
                  </a:lnTo>
                  <a:lnTo>
                    <a:pt x="7983" y="8858"/>
                  </a:lnTo>
                  <a:lnTo>
                    <a:pt x="7983" y="11716"/>
                  </a:lnTo>
                  <a:lnTo>
                    <a:pt x="22619" y="20193"/>
                  </a:lnTo>
                  <a:lnTo>
                    <a:pt x="22144" y="22955"/>
                  </a:lnTo>
                  <a:cubicBezTo>
                    <a:pt x="25689" y="27984"/>
                    <a:pt x="28873" y="33271"/>
                    <a:pt x="31648" y="38767"/>
                  </a:cubicBezTo>
                  <a:lnTo>
                    <a:pt x="32123" y="38290"/>
                  </a:lnTo>
                  <a:lnTo>
                    <a:pt x="32123" y="74962"/>
                  </a:lnTo>
                  <a:cubicBezTo>
                    <a:pt x="32123" y="84487"/>
                    <a:pt x="26516" y="81344"/>
                    <a:pt x="24140" y="79915"/>
                  </a:cubicBezTo>
                  <a:lnTo>
                    <a:pt x="7698" y="70390"/>
                  </a:lnTo>
                  <a:lnTo>
                    <a:pt x="0" y="74771"/>
                  </a:lnTo>
                  <a:lnTo>
                    <a:pt x="7698" y="79248"/>
                  </a:lnTo>
                  <a:lnTo>
                    <a:pt x="7698" y="82105"/>
                  </a:lnTo>
                  <a:lnTo>
                    <a:pt x="24140" y="91630"/>
                  </a:lnTo>
                  <a:cubicBezTo>
                    <a:pt x="25812" y="92631"/>
                    <a:pt x="27599" y="93431"/>
                    <a:pt x="29462" y="94012"/>
                  </a:cubicBezTo>
                  <a:lnTo>
                    <a:pt x="28511" y="98679"/>
                  </a:lnTo>
                  <a:lnTo>
                    <a:pt x="37065" y="93821"/>
                  </a:lnTo>
                  <a:lnTo>
                    <a:pt x="37065" y="93821"/>
                  </a:lnTo>
                  <a:cubicBezTo>
                    <a:pt x="40838" y="90687"/>
                    <a:pt x="42739" y="85830"/>
                    <a:pt x="42102" y="80963"/>
                  </a:cubicBezTo>
                  <a:lnTo>
                    <a:pt x="42102" y="42863"/>
                  </a:lnTo>
                  <a:cubicBezTo>
                    <a:pt x="41408" y="29346"/>
                    <a:pt x="34575" y="16888"/>
                    <a:pt x="23569" y="9049"/>
                  </a:cubicBezTo>
                  <a:close/>
                </a:path>
              </a:pathLst>
            </a:custGeom>
            <a:solidFill>
              <a:srgbClr val="C988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3560165" y="2965989"/>
              <a:ext cx="34688" cy="94398"/>
            </a:xfrm>
            <a:custGeom>
              <a:avLst/>
              <a:gdLst/>
              <a:ahLst/>
              <a:cxnLst/>
              <a:rect l="l" t="t" r="r" b="b"/>
              <a:pathLst>
                <a:path w="34688" h="94398" extrusionOk="0">
                  <a:moveTo>
                    <a:pt x="16537" y="91535"/>
                  </a:moveTo>
                  <a:lnTo>
                    <a:pt x="0" y="82010"/>
                  </a:lnTo>
                  <a:lnTo>
                    <a:pt x="0" y="70199"/>
                  </a:lnTo>
                  <a:lnTo>
                    <a:pt x="16537" y="79724"/>
                  </a:lnTo>
                  <a:cubicBezTo>
                    <a:pt x="18913" y="81153"/>
                    <a:pt x="24520" y="84391"/>
                    <a:pt x="24520" y="74771"/>
                  </a:cubicBezTo>
                  <a:lnTo>
                    <a:pt x="24520" y="36671"/>
                  </a:lnTo>
                  <a:cubicBezTo>
                    <a:pt x="23874" y="30108"/>
                    <a:pt x="20405" y="24165"/>
                    <a:pt x="15016" y="20383"/>
                  </a:cubicBezTo>
                  <a:lnTo>
                    <a:pt x="0" y="11811"/>
                  </a:lnTo>
                  <a:lnTo>
                    <a:pt x="0" y="0"/>
                  </a:lnTo>
                  <a:lnTo>
                    <a:pt x="15681" y="9525"/>
                  </a:lnTo>
                  <a:cubicBezTo>
                    <a:pt x="26782" y="17173"/>
                    <a:pt x="33776" y="29489"/>
                    <a:pt x="34689" y="42958"/>
                  </a:cubicBezTo>
                  <a:lnTo>
                    <a:pt x="34689" y="81058"/>
                  </a:lnTo>
                  <a:cubicBezTo>
                    <a:pt x="34689" y="90678"/>
                    <a:pt x="29937" y="98965"/>
                    <a:pt x="16537" y="91535"/>
                  </a:cubicBezTo>
                  <a:close/>
                </a:path>
              </a:pathLst>
            </a:custGeom>
            <a:solidFill>
              <a:srgbClr val="E09C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618400" y="4515040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1" y="218980"/>
                  </a:moveTo>
                  <a:cubicBezTo>
                    <a:pt x="756691" y="339919"/>
                    <a:pt x="587300" y="437960"/>
                    <a:pt x="378346" y="437960"/>
                  </a:cubicBezTo>
                  <a:cubicBezTo>
                    <a:pt x="169391" y="437960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1" y="98041"/>
                    <a:pt x="756691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6158405" y="3069812"/>
              <a:ext cx="186021" cy="406050"/>
            </a:xfrm>
            <a:custGeom>
              <a:avLst/>
              <a:gdLst/>
              <a:ahLst/>
              <a:cxnLst/>
              <a:rect l="l" t="t" r="r" b="b"/>
              <a:pathLst>
                <a:path w="186021" h="406050" extrusionOk="0">
                  <a:moveTo>
                    <a:pt x="145028" y="0"/>
                  </a:moveTo>
                  <a:cubicBezTo>
                    <a:pt x="149304" y="38100"/>
                    <a:pt x="194352" y="200882"/>
                    <a:pt x="184659" y="256699"/>
                  </a:cubicBezTo>
                  <a:cubicBezTo>
                    <a:pt x="174965" y="312515"/>
                    <a:pt x="21288" y="406051"/>
                    <a:pt x="21288" y="406051"/>
                  </a:cubicBezTo>
                  <a:lnTo>
                    <a:pt x="0" y="310801"/>
                  </a:lnTo>
                  <a:lnTo>
                    <a:pt x="85534" y="227171"/>
                  </a:lnTo>
                  <a:lnTo>
                    <a:pt x="61965" y="68389"/>
                  </a:ln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6184541" y="2902850"/>
              <a:ext cx="133813" cy="257894"/>
            </a:xfrm>
            <a:custGeom>
              <a:avLst/>
              <a:gdLst/>
              <a:ahLst/>
              <a:cxnLst/>
              <a:rect l="l" t="t" r="r" b="b"/>
              <a:pathLst>
                <a:path w="133813" h="257894" extrusionOk="0">
                  <a:moveTo>
                    <a:pt x="0" y="6275"/>
                  </a:moveTo>
                  <a:cubicBezTo>
                    <a:pt x="30935" y="-8136"/>
                    <a:pt x="67743" y="3008"/>
                    <a:pt x="85534" y="32183"/>
                  </a:cubicBezTo>
                  <a:cubicBezTo>
                    <a:pt x="108153" y="69712"/>
                    <a:pt x="131627" y="198490"/>
                    <a:pt x="133813" y="220492"/>
                  </a:cubicBezTo>
                  <a:cubicBezTo>
                    <a:pt x="133813" y="220492"/>
                    <a:pt x="102071" y="264403"/>
                    <a:pt x="54457" y="2570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735029" y="4688404"/>
              <a:ext cx="288490" cy="162715"/>
            </a:xfrm>
            <a:custGeom>
              <a:avLst/>
              <a:gdLst/>
              <a:ahLst/>
              <a:cxnLst/>
              <a:rect l="l" t="t" r="r" b="b"/>
              <a:pathLst>
                <a:path w="288490" h="162715" extrusionOk="0">
                  <a:moveTo>
                    <a:pt x="273882" y="39044"/>
                  </a:moveTo>
                  <a:cubicBezTo>
                    <a:pt x="240419" y="48340"/>
                    <a:pt x="204647" y="43997"/>
                    <a:pt x="174377" y="26947"/>
                  </a:cubicBezTo>
                  <a:cubicBezTo>
                    <a:pt x="150428" y="27709"/>
                    <a:pt x="20321" y="-28108"/>
                    <a:pt x="2644" y="18756"/>
                  </a:cubicBezTo>
                  <a:cubicBezTo>
                    <a:pt x="-12847" y="59808"/>
                    <a:pt x="43510" y="97813"/>
                    <a:pt x="73637" y="105147"/>
                  </a:cubicBezTo>
                  <a:cubicBezTo>
                    <a:pt x="139308" y="121054"/>
                    <a:pt x="187683" y="153915"/>
                    <a:pt x="214293" y="159440"/>
                  </a:cubicBezTo>
                  <a:cubicBezTo>
                    <a:pt x="233966" y="163631"/>
                    <a:pt x="259436" y="166393"/>
                    <a:pt x="275118" y="150867"/>
                  </a:cubicBezTo>
                  <a:cubicBezTo>
                    <a:pt x="293935" y="132293"/>
                    <a:pt x="292319" y="63523"/>
                    <a:pt x="273882" y="3904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5111" y="4715446"/>
              <a:ext cx="283683" cy="135768"/>
            </a:xfrm>
            <a:custGeom>
              <a:avLst/>
              <a:gdLst/>
              <a:ahLst/>
              <a:cxnLst/>
              <a:rect l="l" t="t" r="r" b="b"/>
              <a:pathLst>
                <a:path w="283683" h="135768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3" y="32861"/>
                    <a:pt x="471" y="0"/>
                  </a:cubicBezTo>
                  <a:cubicBezTo>
                    <a:pt x="-5422" y="38100"/>
                    <a:pt x="45424" y="71342"/>
                    <a:pt x="73555" y="78200"/>
                  </a:cubicBezTo>
                  <a:cubicBezTo>
                    <a:pt x="139226" y="94107"/>
                    <a:pt x="187600" y="126968"/>
                    <a:pt x="214211" y="132493"/>
                  </a:cubicBezTo>
                  <a:cubicBezTo>
                    <a:pt x="233884" y="136684"/>
                    <a:pt x="259354" y="139446"/>
                    <a:pt x="275035" y="123920"/>
                  </a:cubicBezTo>
                  <a:cubicBezTo>
                    <a:pt x="279074" y="119415"/>
                    <a:pt x="282040" y="114033"/>
                    <a:pt x="283684" y="108204"/>
                  </a:cubicBezTo>
                  <a:cubicBezTo>
                    <a:pt x="263859" y="123254"/>
                    <a:pt x="238094" y="128026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946488" y="4593442"/>
              <a:ext cx="288134" cy="162731"/>
            </a:xfrm>
            <a:custGeom>
              <a:avLst/>
              <a:gdLst/>
              <a:ahLst/>
              <a:cxnLst/>
              <a:rect l="l" t="t" r="r" b="b"/>
              <a:pathLst>
                <a:path w="288134" h="162731" extrusionOk="0">
                  <a:moveTo>
                    <a:pt x="273882" y="39041"/>
                  </a:moveTo>
                  <a:cubicBezTo>
                    <a:pt x="240429" y="48319"/>
                    <a:pt x="204675" y="44004"/>
                    <a:pt x="174377" y="27040"/>
                  </a:cubicBezTo>
                  <a:cubicBezTo>
                    <a:pt x="150428" y="27707"/>
                    <a:pt x="20321" y="-28110"/>
                    <a:pt x="2644" y="18753"/>
                  </a:cubicBezTo>
                  <a:cubicBezTo>
                    <a:pt x="-12847" y="59806"/>
                    <a:pt x="43510" y="97810"/>
                    <a:pt x="73637" y="105145"/>
                  </a:cubicBezTo>
                  <a:cubicBezTo>
                    <a:pt x="139308" y="121051"/>
                    <a:pt x="187683" y="153913"/>
                    <a:pt x="214293" y="159533"/>
                  </a:cubicBezTo>
                  <a:cubicBezTo>
                    <a:pt x="234061" y="163628"/>
                    <a:pt x="259436" y="166391"/>
                    <a:pt x="275118" y="150865"/>
                  </a:cubicBezTo>
                  <a:cubicBezTo>
                    <a:pt x="293460" y="132291"/>
                    <a:pt x="291844" y="63521"/>
                    <a:pt x="273882" y="390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946095" y="4620482"/>
              <a:ext cx="283683" cy="135691"/>
            </a:xfrm>
            <a:custGeom>
              <a:avLst/>
              <a:gdLst/>
              <a:ahLst/>
              <a:cxnLst/>
              <a:rect l="l" t="t" r="r" b="b"/>
              <a:pathLst>
                <a:path w="283683" h="135691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2" y="32956"/>
                    <a:pt x="471" y="0"/>
                  </a:cubicBezTo>
                  <a:cubicBezTo>
                    <a:pt x="-5422" y="38100"/>
                    <a:pt x="45424" y="71247"/>
                    <a:pt x="73555" y="78105"/>
                  </a:cubicBezTo>
                  <a:cubicBezTo>
                    <a:pt x="139226" y="94012"/>
                    <a:pt x="187600" y="126873"/>
                    <a:pt x="214211" y="132493"/>
                  </a:cubicBezTo>
                  <a:cubicBezTo>
                    <a:pt x="233979" y="136588"/>
                    <a:pt x="259354" y="139351"/>
                    <a:pt x="275035" y="123825"/>
                  </a:cubicBezTo>
                  <a:cubicBezTo>
                    <a:pt x="279074" y="119320"/>
                    <a:pt x="282039" y="113938"/>
                    <a:pt x="283683" y="108109"/>
                  </a:cubicBezTo>
                  <a:cubicBezTo>
                    <a:pt x="263868" y="123187"/>
                    <a:pt x="238113" y="127997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5812467" y="3540156"/>
              <a:ext cx="422006" cy="1193603"/>
            </a:xfrm>
            <a:custGeom>
              <a:avLst/>
              <a:gdLst/>
              <a:ahLst/>
              <a:cxnLst/>
              <a:rect l="l" t="t" r="r" b="b"/>
              <a:pathLst>
                <a:path w="422006" h="1193603" extrusionOk="0">
                  <a:moveTo>
                    <a:pt x="409993" y="738092"/>
                  </a:moveTo>
                  <a:cubicBezTo>
                    <a:pt x="404434" y="689638"/>
                    <a:pt x="394379" y="641804"/>
                    <a:pt x="379961" y="595217"/>
                  </a:cubicBezTo>
                  <a:cubicBezTo>
                    <a:pt x="379961" y="595217"/>
                    <a:pt x="388990" y="471964"/>
                    <a:pt x="393457" y="355092"/>
                  </a:cubicBezTo>
                  <a:cubicBezTo>
                    <a:pt x="398589" y="222504"/>
                    <a:pt x="444397" y="105823"/>
                    <a:pt x="408188" y="0"/>
                  </a:cubicBezTo>
                  <a:lnTo>
                    <a:pt x="0" y="90964"/>
                  </a:lnTo>
                  <a:cubicBezTo>
                    <a:pt x="0" y="90964"/>
                    <a:pt x="24710" y="619601"/>
                    <a:pt x="30222" y="683609"/>
                  </a:cubicBezTo>
                  <a:cubicBezTo>
                    <a:pt x="33216" y="733349"/>
                    <a:pt x="39308" y="782841"/>
                    <a:pt x="48469" y="831818"/>
                  </a:cubicBezTo>
                  <a:cubicBezTo>
                    <a:pt x="67477" y="934402"/>
                    <a:pt x="97414" y="1178528"/>
                    <a:pt x="97414" y="1178528"/>
                  </a:cubicBezTo>
                  <a:cubicBezTo>
                    <a:pt x="140561" y="1203674"/>
                    <a:pt x="197204" y="1189768"/>
                    <a:pt x="197204" y="1189768"/>
                  </a:cubicBezTo>
                  <a:cubicBezTo>
                    <a:pt x="197204" y="1189768"/>
                    <a:pt x="194163" y="881063"/>
                    <a:pt x="191311" y="807148"/>
                  </a:cubicBezTo>
                  <a:cubicBezTo>
                    <a:pt x="187985" y="716851"/>
                    <a:pt x="185229" y="723709"/>
                    <a:pt x="185229" y="723709"/>
                  </a:cubicBezTo>
                  <a:lnTo>
                    <a:pt x="198819" y="499110"/>
                  </a:lnTo>
                  <a:lnTo>
                    <a:pt x="207658" y="387286"/>
                  </a:lnTo>
                  <a:cubicBezTo>
                    <a:pt x="207658" y="387286"/>
                    <a:pt x="218967" y="469392"/>
                    <a:pt x="226665" y="542734"/>
                  </a:cubicBezTo>
                  <a:cubicBezTo>
                    <a:pt x="233033" y="606647"/>
                    <a:pt x="248429" y="664464"/>
                    <a:pt x="265631" y="783526"/>
                  </a:cubicBezTo>
                  <a:cubicBezTo>
                    <a:pt x="280552" y="886777"/>
                    <a:pt x="304787" y="1094232"/>
                    <a:pt x="304787" y="1094232"/>
                  </a:cubicBezTo>
                  <a:cubicBezTo>
                    <a:pt x="347934" y="1119473"/>
                    <a:pt x="406572" y="1098518"/>
                    <a:pt x="406572" y="1098518"/>
                  </a:cubicBezTo>
                  <a:cubicBezTo>
                    <a:pt x="406572" y="1098518"/>
                    <a:pt x="421683" y="827627"/>
                    <a:pt x="409993" y="738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5874419" y="2560474"/>
              <a:ext cx="305952" cy="491697"/>
            </a:xfrm>
            <a:custGeom>
              <a:avLst/>
              <a:gdLst/>
              <a:ahLst/>
              <a:cxnLst/>
              <a:rect l="l" t="t" r="r" b="b"/>
              <a:pathLst>
                <a:path w="305952" h="491697" extrusionOk="0">
                  <a:moveTo>
                    <a:pt x="288928" y="350842"/>
                  </a:moveTo>
                  <a:cubicBezTo>
                    <a:pt x="257851" y="352366"/>
                    <a:pt x="234756" y="360367"/>
                    <a:pt x="230860" y="350842"/>
                  </a:cubicBezTo>
                  <a:cubicBezTo>
                    <a:pt x="227496" y="334783"/>
                    <a:pt x="225120" y="318523"/>
                    <a:pt x="223732" y="302169"/>
                  </a:cubicBezTo>
                  <a:cubicBezTo>
                    <a:pt x="227343" y="293120"/>
                    <a:pt x="230385" y="283119"/>
                    <a:pt x="230385" y="283119"/>
                  </a:cubicBezTo>
                  <a:cubicBezTo>
                    <a:pt x="269445" y="259021"/>
                    <a:pt x="281800" y="216444"/>
                    <a:pt x="286932" y="167486"/>
                  </a:cubicBezTo>
                  <a:cubicBezTo>
                    <a:pt x="295676" y="83285"/>
                    <a:pt x="250248" y="9656"/>
                    <a:pt x="166329" y="798"/>
                  </a:cubicBezTo>
                  <a:cubicBezTo>
                    <a:pt x="87353" y="-7393"/>
                    <a:pt x="29285" y="48423"/>
                    <a:pt x="13793" y="124623"/>
                  </a:cubicBezTo>
                  <a:cubicBezTo>
                    <a:pt x="5430" y="162723"/>
                    <a:pt x="-11201" y="233589"/>
                    <a:pt x="11323" y="296073"/>
                  </a:cubicBezTo>
                  <a:cubicBezTo>
                    <a:pt x="23867" y="330744"/>
                    <a:pt x="39834" y="358271"/>
                    <a:pt x="56180" y="363605"/>
                  </a:cubicBezTo>
                  <a:cubicBezTo>
                    <a:pt x="71833" y="363205"/>
                    <a:pt x="87448" y="361834"/>
                    <a:pt x="102939" y="359510"/>
                  </a:cubicBezTo>
                  <a:lnTo>
                    <a:pt x="102939" y="359510"/>
                  </a:lnTo>
                  <a:cubicBezTo>
                    <a:pt x="102939" y="359510"/>
                    <a:pt x="107121" y="382941"/>
                    <a:pt x="110067" y="397610"/>
                  </a:cubicBezTo>
                  <a:cubicBezTo>
                    <a:pt x="113013" y="412278"/>
                    <a:pt x="111777" y="420565"/>
                    <a:pt x="82031" y="438948"/>
                  </a:cubicBezTo>
                  <a:cubicBezTo>
                    <a:pt x="52284" y="457331"/>
                    <a:pt x="127079" y="495241"/>
                    <a:pt x="176023" y="491431"/>
                  </a:cubicBezTo>
                  <a:cubicBezTo>
                    <a:pt x="224968" y="487621"/>
                    <a:pt x="279424" y="458951"/>
                    <a:pt x="294440" y="426851"/>
                  </a:cubicBezTo>
                  <a:cubicBezTo>
                    <a:pt x="311262" y="391514"/>
                    <a:pt x="309837" y="349794"/>
                    <a:pt x="288928" y="35084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5809360" y="2908700"/>
              <a:ext cx="471048" cy="781597"/>
            </a:xfrm>
            <a:custGeom>
              <a:avLst/>
              <a:gdLst/>
              <a:ahLst/>
              <a:cxnLst/>
              <a:rect l="l" t="t" r="r" b="b"/>
              <a:pathLst>
                <a:path w="471048" h="781597" extrusionOk="0">
                  <a:moveTo>
                    <a:pt x="308559" y="7283"/>
                  </a:moveTo>
                  <a:cubicBezTo>
                    <a:pt x="317113" y="28715"/>
                    <a:pt x="295254" y="54908"/>
                    <a:pt x="236901" y="73482"/>
                  </a:cubicBezTo>
                  <a:cubicBezTo>
                    <a:pt x="178547" y="92056"/>
                    <a:pt x="173225" y="68243"/>
                    <a:pt x="173225" y="68243"/>
                  </a:cubicBezTo>
                  <a:cubicBezTo>
                    <a:pt x="173225" y="68243"/>
                    <a:pt x="87691" y="107296"/>
                    <a:pt x="59750" y="126822"/>
                  </a:cubicBezTo>
                  <a:cubicBezTo>
                    <a:pt x="24776" y="151396"/>
                    <a:pt x="9190" y="222072"/>
                    <a:pt x="4438" y="342373"/>
                  </a:cubicBezTo>
                  <a:cubicBezTo>
                    <a:pt x="-979" y="481152"/>
                    <a:pt x="-1454" y="686987"/>
                    <a:pt x="3107" y="722516"/>
                  </a:cubicBezTo>
                  <a:cubicBezTo>
                    <a:pt x="3107" y="722516"/>
                    <a:pt x="68589" y="787952"/>
                    <a:pt x="152412" y="781094"/>
                  </a:cubicBezTo>
                  <a:cubicBezTo>
                    <a:pt x="236235" y="774236"/>
                    <a:pt x="377272" y="699846"/>
                    <a:pt x="411485" y="642410"/>
                  </a:cubicBezTo>
                  <a:cubicBezTo>
                    <a:pt x="410535" y="520776"/>
                    <a:pt x="396279" y="500964"/>
                    <a:pt x="415952" y="430860"/>
                  </a:cubicBezTo>
                  <a:cubicBezTo>
                    <a:pt x="461000" y="270364"/>
                    <a:pt x="484664" y="204641"/>
                    <a:pt x="462806" y="97961"/>
                  </a:cubicBezTo>
                  <a:cubicBezTo>
                    <a:pt x="444748" y="10045"/>
                    <a:pt x="419469" y="-813"/>
                    <a:pt x="384875" y="44"/>
                  </a:cubicBezTo>
                  <a:cubicBezTo>
                    <a:pt x="359329" y="1092"/>
                    <a:pt x="333849" y="3511"/>
                    <a:pt x="308559" y="728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5348856" y="3006224"/>
              <a:ext cx="597933" cy="466333"/>
            </a:xfrm>
            <a:custGeom>
              <a:avLst/>
              <a:gdLst/>
              <a:ahLst/>
              <a:cxnLst/>
              <a:rect l="l" t="t" r="r" b="b"/>
              <a:pathLst>
                <a:path w="597933" h="466333" extrusionOk="0">
                  <a:moveTo>
                    <a:pt x="333219" y="359529"/>
                  </a:moveTo>
                  <a:cubicBezTo>
                    <a:pt x="402027" y="376960"/>
                    <a:pt x="418183" y="333431"/>
                    <a:pt x="427212" y="297522"/>
                  </a:cubicBezTo>
                  <a:cubicBezTo>
                    <a:pt x="449070" y="210368"/>
                    <a:pt x="460855" y="131691"/>
                    <a:pt x="477202" y="82161"/>
                  </a:cubicBezTo>
                  <a:cubicBezTo>
                    <a:pt x="496209" y="23868"/>
                    <a:pt x="516547" y="14629"/>
                    <a:pt x="544773" y="3199"/>
                  </a:cubicBezTo>
                  <a:cubicBezTo>
                    <a:pt x="578037" y="-10136"/>
                    <a:pt x="606548" y="17963"/>
                    <a:pt x="595524" y="92258"/>
                  </a:cubicBezTo>
                  <a:cubicBezTo>
                    <a:pt x="582408" y="180078"/>
                    <a:pt x="565302" y="241705"/>
                    <a:pt x="532513" y="345623"/>
                  </a:cubicBezTo>
                  <a:cubicBezTo>
                    <a:pt x="523960" y="372769"/>
                    <a:pt x="504763" y="420966"/>
                    <a:pt x="476061" y="444302"/>
                  </a:cubicBezTo>
                  <a:cubicBezTo>
                    <a:pt x="440517" y="472877"/>
                    <a:pt x="387106" y="471829"/>
                    <a:pt x="306228" y="451636"/>
                  </a:cubicBezTo>
                  <a:cubicBezTo>
                    <a:pt x="271730" y="443064"/>
                    <a:pt x="233905" y="422394"/>
                    <a:pt x="168708" y="391915"/>
                  </a:cubicBezTo>
                  <a:cubicBezTo>
                    <a:pt x="151222" y="383723"/>
                    <a:pt x="137536" y="378294"/>
                    <a:pt x="103988" y="362577"/>
                  </a:cubicBezTo>
                  <a:cubicBezTo>
                    <a:pt x="70439" y="346861"/>
                    <a:pt x="35370" y="320667"/>
                    <a:pt x="17789" y="295141"/>
                  </a:cubicBezTo>
                  <a:cubicBezTo>
                    <a:pt x="207" y="269614"/>
                    <a:pt x="-2169" y="257041"/>
                    <a:pt x="1442" y="251707"/>
                  </a:cubicBezTo>
                  <a:cubicBezTo>
                    <a:pt x="5909" y="244372"/>
                    <a:pt x="13892" y="245991"/>
                    <a:pt x="23301" y="256755"/>
                  </a:cubicBezTo>
                  <a:cubicBezTo>
                    <a:pt x="36872" y="274966"/>
                    <a:pt x="53646" y="290521"/>
                    <a:pt x="72815" y="302665"/>
                  </a:cubicBezTo>
                  <a:cubicBezTo>
                    <a:pt x="72815" y="302665"/>
                    <a:pt x="51052" y="280186"/>
                    <a:pt x="39267" y="265613"/>
                  </a:cubicBezTo>
                  <a:cubicBezTo>
                    <a:pt x="28727" y="252611"/>
                    <a:pt x="19974" y="238267"/>
                    <a:pt x="13227" y="222941"/>
                  </a:cubicBezTo>
                  <a:cubicBezTo>
                    <a:pt x="7049" y="208082"/>
                    <a:pt x="19879" y="187889"/>
                    <a:pt x="29573" y="198462"/>
                  </a:cubicBezTo>
                  <a:cubicBezTo>
                    <a:pt x="39267" y="209034"/>
                    <a:pt x="44019" y="219893"/>
                    <a:pt x="61791" y="241229"/>
                  </a:cubicBezTo>
                  <a:cubicBezTo>
                    <a:pt x="71124" y="252649"/>
                    <a:pt x="81816" y="262889"/>
                    <a:pt x="93629" y="271709"/>
                  </a:cubicBezTo>
                  <a:cubicBezTo>
                    <a:pt x="82595" y="256641"/>
                    <a:pt x="72777" y="240714"/>
                    <a:pt x="64262" y="224084"/>
                  </a:cubicBezTo>
                  <a:cubicBezTo>
                    <a:pt x="56649" y="211158"/>
                    <a:pt x="52924" y="196309"/>
                    <a:pt x="53523" y="181317"/>
                  </a:cubicBezTo>
                  <a:cubicBezTo>
                    <a:pt x="53998" y="173506"/>
                    <a:pt x="65022" y="164267"/>
                    <a:pt x="75286" y="179031"/>
                  </a:cubicBezTo>
                  <a:cubicBezTo>
                    <a:pt x="84790" y="192270"/>
                    <a:pt x="90682" y="213035"/>
                    <a:pt x="112256" y="235609"/>
                  </a:cubicBezTo>
                  <a:cubicBezTo>
                    <a:pt x="127937" y="251897"/>
                    <a:pt x="141338" y="261327"/>
                    <a:pt x="141718" y="256755"/>
                  </a:cubicBezTo>
                  <a:cubicBezTo>
                    <a:pt x="142098" y="252183"/>
                    <a:pt x="132214" y="243324"/>
                    <a:pt x="126607" y="224274"/>
                  </a:cubicBezTo>
                  <a:cubicBezTo>
                    <a:pt x="121000" y="205224"/>
                    <a:pt x="126607" y="185127"/>
                    <a:pt x="137156" y="182936"/>
                  </a:cubicBezTo>
                  <a:cubicBezTo>
                    <a:pt x="147705" y="180745"/>
                    <a:pt x="145614" y="181317"/>
                    <a:pt x="153978" y="199128"/>
                  </a:cubicBezTo>
                  <a:cubicBezTo>
                    <a:pt x="162341" y="216940"/>
                    <a:pt x="175361" y="230085"/>
                    <a:pt x="185245" y="256278"/>
                  </a:cubicBezTo>
                  <a:cubicBezTo>
                    <a:pt x="190634" y="274624"/>
                    <a:pt x="200423" y="291369"/>
                    <a:pt x="213757" y="305047"/>
                  </a:cubicBezTo>
                  <a:cubicBezTo>
                    <a:pt x="230483" y="323144"/>
                    <a:pt x="267833" y="343051"/>
                    <a:pt x="333219" y="35952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5786047" y="2996305"/>
              <a:ext cx="182011" cy="266828"/>
            </a:xfrm>
            <a:custGeom>
              <a:avLst/>
              <a:gdLst/>
              <a:ahLst/>
              <a:cxnLst/>
              <a:rect l="l" t="t" r="r" b="b"/>
              <a:pathLst>
                <a:path w="182011" h="266828" extrusionOk="0">
                  <a:moveTo>
                    <a:pt x="133053" y="1213"/>
                  </a:moveTo>
                  <a:cubicBezTo>
                    <a:pt x="87150" y="-5550"/>
                    <a:pt x="54742" y="15119"/>
                    <a:pt x="34404" y="84937"/>
                  </a:cubicBezTo>
                  <a:cubicBezTo>
                    <a:pt x="14066" y="154755"/>
                    <a:pt x="0" y="211905"/>
                    <a:pt x="0" y="211905"/>
                  </a:cubicBezTo>
                  <a:cubicBezTo>
                    <a:pt x="18143" y="238194"/>
                    <a:pt x="45666" y="256502"/>
                    <a:pt x="76886" y="263055"/>
                  </a:cubicBezTo>
                  <a:cubicBezTo>
                    <a:pt x="131818" y="276390"/>
                    <a:pt x="151586" y="250101"/>
                    <a:pt x="151586" y="250101"/>
                  </a:cubicBezTo>
                  <a:cubicBezTo>
                    <a:pt x="151586" y="250101"/>
                    <a:pt x="166886" y="177044"/>
                    <a:pt x="176390" y="127323"/>
                  </a:cubicBezTo>
                  <a:cubicBezTo>
                    <a:pt x="185894" y="77603"/>
                    <a:pt x="189886" y="9594"/>
                    <a:pt x="133053" y="12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5873666" y="2538911"/>
              <a:ext cx="296973" cy="328330"/>
            </a:xfrm>
            <a:custGeom>
              <a:avLst/>
              <a:gdLst/>
              <a:ahLst/>
              <a:cxnLst/>
              <a:rect l="l" t="t" r="r" b="b"/>
              <a:pathLst>
                <a:path w="296973" h="328330" extrusionOk="0">
                  <a:moveTo>
                    <a:pt x="16733" y="135613"/>
                  </a:moveTo>
                  <a:cubicBezTo>
                    <a:pt x="16733" y="135613"/>
                    <a:pt x="-55876" y="25123"/>
                    <a:pt x="101411" y="2263"/>
                  </a:cubicBezTo>
                  <a:cubicBezTo>
                    <a:pt x="214791" y="-13930"/>
                    <a:pt x="287686" y="59413"/>
                    <a:pt x="296049" y="138280"/>
                  </a:cubicBezTo>
                  <a:cubicBezTo>
                    <a:pt x="304127" y="214003"/>
                    <a:pt x="257558" y="292585"/>
                    <a:pt x="224010" y="323827"/>
                  </a:cubicBezTo>
                  <a:cubicBezTo>
                    <a:pt x="207664" y="329637"/>
                    <a:pt x="172309" y="333352"/>
                    <a:pt x="126026" y="311920"/>
                  </a:cubicBezTo>
                  <a:cubicBezTo>
                    <a:pt x="124144" y="291308"/>
                    <a:pt x="123413" y="270611"/>
                    <a:pt x="123840" y="249913"/>
                  </a:cubicBezTo>
                  <a:cubicBezTo>
                    <a:pt x="123840" y="249913"/>
                    <a:pt x="179152" y="133612"/>
                    <a:pt x="16733" y="13561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4255557" y="1955958"/>
              <a:ext cx="334153" cy="334898"/>
            </a:xfrm>
            <a:custGeom>
              <a:avLst/>
              <a:gdLst/>
              <a:ahLst/>
              <a:cxnLst/>
              <a:rect l="l" t="t" r="r" b="b"/>
              <a:pathLst>
                <a:path w="334153" h="334898" extrusionOk="0">
                  <a:moveTo>
                    <a:pt x="334153" y="167449"/>
                  </a:moveTo>
                  <a:cubicBezTo>
                    <a:pt x="334153" y="259929"/>
                    <a:pt x="259351" y="334899"/>
                    <a:pt x="167077" y="334899"/>
                  </a:cubicBezTo>
                  <a:cubicBezTo>
                    <a:pt x="74803" y="334899"/>
                    <a:pt x="0" y="259929"/>
                    <a:pt x="0" y="167449"/>
                  </a:cubicBezTo>
                  <a:cubicBezTo>
                    <a:pt x="0" y="74970"/>
                    <a:pt x="74803" y="0"/>
                    <a:pt x="167077" y="0"/>
                  </a:cubicBezTo>
                  <a:cubicBezTo>
                    <a:pt x="259351" y="0"/>
                    <a:pt x="334153" y="74970"/>
                    <a:pt x="334153" y="167449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4197204" y="1948719"/>
              <a:ext cx="450859" cy="225075"/>
            </a:xfrm>
            <a:custGeom>
              <a:avLst/>
              <a:gdLst/>
              <a:ahLst/>
              <a:cxnLst/>
              <a:rect l="l" t="t" r="r" b="b"/>
              <a:pathLst>
                <a:path w="450859" h="225075" extrusionOk="0">
                  <a:moveTo>
                    <a:pt x="225430" y="225076"/>
                  </a:moveTo>
                  <a:cubicBezTo>
                    <a:pt x="162040" y="225076"/>
                    <a:pt x="100645" y="210598"/>
                    <a:pt x="57023" y="185357"/>
                  </a:cubicBezTo>
                  <a:cubicBezTo>
                    <a:pt x="20623" y="164306"/>
                    <a:pt x="0" y="137732"/>
                    <a:pt x="0" y="112586"/>
                  </a:cubicBezTo>
                  <a:cubicBezTo>
                    <a:pt x="0" y="87440"/>
                    <a:pt x="20908" y="60865"/>
                    <a:pt x="57023" y="39719"/>
                  </a:cubicBezTo>
                  <a:cubicBezTo>
                    <a:pt x="100645" y="14478"/>
                    <a:pt x="161564" y="0"/>
                    <a:pt x="225430" y="0"/>
                  </a:cubicBezTo>
                  <a:cubicBezTo>
                    <a:pt x="289295" y="0"/>
                    <a:pt x="350120" y="14478"/>
                    <a:pt x="393837" y="39719"/>
                  </a:cubicBezTo>
                  <a:cubicBezTo>
                    <a:pt x="430237" y="60865"/>
                    <a:pt x="450860" y="87344"/>
                    <a:pt x="450860" y="112586"/>
                  </a:cubicBezTo>
                  <a:cubicBezTo>
                    <a:pt x="450860" y="137827"/>
                    <a:pt x="430046" y="164306"/>
                    <a:pt x="393837" y="185357"/>
                  </a:cubicBezTo>
                  <a:cubicBezTo>
                    <a:pt x="350500" y="210598"/>
                    <a:pt x="288725" y="225076"/>
                    <a:pt x="225430" y="225076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4129822" y="1856041"/>
              <a:ext cx="585718" cy="291750"/>
            </a:xfrm>
            <a:custGeom>
              <a:avLst/>
              <a:gdLst/>
              <a:ahLst/>
              <a:cxnLst/>
              <a:rect l="l" t="t" r="r" b="b"/>
              <a:pathLst>
                <a:path w="585718" h="291750" extrusionOk="0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884"/>
                    <a:pt x="0" y="178499"/>
                    <a:pt x="0" y="145828"/>
                  </a:cubicBezTo>
                  <a:cubicBezTo>
                    <a:pt x="0" y="113157"/>
                    <a:pt x="26991" y="79153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772"/>
                    <a:pt x="585718" y="113157"/>
                    <a:pt x="585718" y="145828"/>
                  </a:cubicBezTo>
                  <a:cubicBezTo>
                    <a:pt x="585718" y="178499"/>
                    <a:pt x="558633" y="212503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4129822" y="1818703"/>
              <a:ext cx="585718" cy="291750"/>
            </a:xfrm>
            <a:custGeom>
              <a:avLst/>
              <a:gdLst/>
              <a:ahLst/>
              <a:cxnLst/>
              <a:rect l="l" t="t" r="r" b="b"/>
              <a:pathLst>
                <a:path w="585718" h="291750" extrusionOk="0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979"/>
                    <a:pt x="0" y="178498"/>
                    <a:pt x="0" y="145923"/>
                  </a:cubicBezTo>
                  <a:cubicBezTo>
                    <a:pt x="0" y="113347"/>
                    <a:pt x="26991" y="79248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867"/>
                    <a:pt x="585718" y="113252"/>
                    <a:pt x="585718" y="145923"/>
                  </a:cubicBezTo>
                  <a:cubicBezTo>
                    <a:pt x="585718" y="178594"/>
                    <a:pt x="558633" y="212598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4066052" y="1720024"/>
              <a:ext cx="713163" cy="355663"/>
            </a:xfrm>
            <a:custGeom>
              <a:avLst/>
              <a:gdLst/>
              <a:ahLst/>
              <a:cxnLst/>
              <a:rect l="l" t="t" r="r" b="b"/>
              <a:pathLst>
                <a:path w="713163" h="355663" extrusionOk="0">
                  <a:moveTo>
                    <a:pt x="356582" y="355663"/>
                  </a:moveTo>
                  <a:cubicBezTo>
                    <a:pt x="256412" y="355663"/>
                    <a:pt x="159474" y="332804"/>
                    <a:pt x="90476" y="292894"/>
                  </a:cubicBezTo>
                  <a:cubicBezTo>
                    <a:pt x="32978" y="259556"/>
                    <a:pt x="0" y="217646"/>
                    <a:pt x="0" y="177832"/>
                  </a:cubicBezTo>
                  <a:cubicBezTo>
                    <a:pt x="0" y="138017"/>
                    <a:pt x="32978" y="96107"/>
                    <a:pt x="90476" y="62865"/>
                  </a:cubicBezTo>
                  <a:cubicBezTo>
                    <a:pt x="159474" y="22955"/>
                    <a:pt x="256412" y="0"/>
                    <a:pt x="356582" y="0"/>
                  </a:cubicBezTo>
                  <a:cubicBezTo>
                    <a:pt x="456752" y="0"/>
                    <a:pt x="553596" y="22955"/>
                    <a:pt x="622688" y="62865"/>
                  </a:cubicBezTo>
                  <a:cubicBezTo>
                    <a:pt x="680186" y="96107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894"/>
                  </a:cubicBezTo>
                  <a:cubicBezTo>
                    <a:pt x="553690" y="332804"/>
                    <a:pt x="456657" y="355663"/>
                    <a:pt x="356582" y="355663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4066052" y="1674590"/>
              <a:ext cx="713163" cy="355568"/>
            </a:xfrm>
            <a:custGeom>
              <a:avLst/>
              <a:gdLst/>
              <a:ahLst/>
              <a:cxnLst/>
              <a:rect l="l" t="t" r="r" b="b"/>
              <a:pathLst>
                <a:path w="713163" h="355568" extrusionOk="0">
                  <a:moveTo>
                    <a:pt x="356582" y="355568"/>
                  </a:moveTo>
                  <a:cubicBezTo>
                    <a:pt x="256412" y="355568"/>
                    <a:pt x="159474" y="332708"/>
                    <a:pt x="90476" y="292799"/>
                  </a:cubicBezTo>
                  <a:cubicBezTo>
                    <a:pt x="32978" y="259556"/>
                    <a:pt x="0" y="217551"/>
                    <a:pt x="0" y="177737"/>
                  </a:cubicBezTo>
                  <a:cubicBezTo>
                    <a:pt x="0" y="137922"/>
                    <a:pt x="32978" y="96012"/>
                    <a:pt x="90476" y="62770"/>
                  </a:cubicBezTo>
                  <a:cubicBezTo>
                    <a:pt x="159474" y="22860"/>
                    <a:pt x="256412" y="0"/>
                    <a:pt x="356582" y="0"/>
                  </a:cubicBezTo>
                  <a:cubicBezTo>
                    <a:pt x="456752" y="0"/>
                    <a:pt x="553596" y="22860"/>
                    <a:pt x="622688" y="62770"/>
                  </a:cubicBezTo>
                  <a:cubicBezTo>
                    <a:pt x="680186" y="96012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799"/>
                  </a:cubicBezTo>
                  <a:cubicBezTo>
                    <a:pt x="553690" y="332708"/>
                    <a:pt x="456657" y="355568"/>
                    <a:pt x="356582" y="355568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4013211" y="1574958"/>
              <a:ext cx="818751" cy="408241"/>
            </a:xfrm>
            <a:custGeom>
              <a:avLst/>
              <a:gdLst/>
              <a:ahLst/>
              <a:cxnLst/>
              <a:rect l="l" t="t" r="r" b="b"/>
              <a:pathLst>
                <a:path w="818751" h="408241" extrusionOk="0">
                  <a:moveTo>
                    <a:pt x="409423" y="408242"/>
                  </a:moveTo>
                  <a:cubicBezTo>
                    <a:pt x="294427" y="408242"/>
                    <a:pt x="183138" y="382048"/>
                    <a:pt x="103876" y="336137"/>
                  </a:cubicBezTo>
                  <a:cubicBezTo>
                    <a:pt x="37825" y="298037"/>
                    <a:pt x="0" y="249841"/>
                    <a:pt x="0" y="204121"/>
                  </a:cubicBezTo>
                  <a:cubicBezTo>
                    <a:pt x="0" y="158401"/>
                    <a:pt x="38015" y="110299"/>
                    <a:pt x="103876" y="72009"/>
                  </a:cubicBezTo>
                  <a:cubicBezTo>
                    <a:pt x="183043" y="26194"/>
                    <a:pt x="294427" y="0"/>
                    <a:pt x="409328" y="0"/>
                  </a:cubicBezTo>
                  <a:cubicBezTo>
                    <a:pt x="524229" y="0"/>
                    <a:pt x="635708" y="26194"/>
                    <a:pt x="714875" y="72104"/>
                  </a:cubicBezTo>
                  <a:cubicBezTo>
                    <a:pt x="780926" y="110204"/>
                    <a:pt x="818751" y="158401"/>
                    <a:pt x="818751" y="204121"/>
                  </a:cubicBezTo>
                  <a:cubicBezTo>
                    <a:pt x="818751" y="249841"/>
                    <a:pt x="780736" y="297942"/>
                    <a:pt x="714875" y="336137"/>
                  </a:cubicBezTo>
                  <a:cubicBezTo>
                    <a:pt x="635708" y="382048"/>
                    <a:pt x="524324" y="408242"/>
                    <a:pt x="409423" y="408242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4013211" y="1522666"/>
              <a:ext cx="818751" cy="408336"/>
            </a:xfrm>
            <a:custGeom>
              <a:avLst/>
              <a:gdLst/>
              <a:ahLst/>
              <a:cxnLst/>
              <a:rect l="l" t="t" r="r" b="b"/>
              <a:pathLst>
                <a:path w="818751" h="408336" extrusionOk="0">
                  <a:moveTo>
                    <a:pt x="409423" y="408337"/>
                  </a:moveTo>
                  <a:cubicBezTo>
                    <a:pt x="294427" y="408337"/>
                    <a:pt x="183138" y="382048"/>
                    <a:pt x="103876" y="336233"/>
                  </a:cubicBezTo>
                  <a:cubicBezTo>
                    <a:pt x="37825" y="298133"/>
                    <a:pt x="0" y="249936"/>
                    <a:pt x="0" y="204216"/>
                  </a:cubicBezTo>
                  <a:cubicBezTo>
                    <a:pt x="0" y="158496"/>
                    <a:pt x="38015" y="110300"/>
                    <a:pt x="103876" y="72104"/>
                  </a:cubicBezTo>
                  <a:cubicBezTo>
                    <a:pt x="183043" y="26289"/>
                    <a:pt x="294427" y="0"/>
                    <a:pt x="409328" y="0"/>
                  </a:cubicBezTo>
                  <a:cubicBezTo>
                    <a:pt x="524229" y="0"/>
                    <a:pt x="635708" y="26289"/>
                    <a:pt x="714875" y="72104"/>
                  </a:cubicBezTo>
                  <a:cubicBezTo>
                    <a:pt x="780926" y="110204"/>
                    <a:pt x="818751" y="158496"/>
                    <a:pt x="818751" y="204216"/>
                  </a:cubicBezTo>
                  <a:cubicBezTo>
                    <a:pt x="818751" y="249936"/>
                    <a:pt x="780736" y="298037"/>
                    <a:pt x="714875" y="336233"/>
                  </a:cubicBezTo>
                  <a:cubicBezTo>
                    <a:pt x="635708" y="382334"/>
                    <a:pt x="524324" y="408337"/>
                    <a:pt x="409423" y="408337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3962270" y="1359312"/>
              <a:ext cx="920726" cy="532828"/>
            </a:xfrm>
            <a:custGeom>
              <a:avLst/>
              <a:gdLst/>
              <a:ahLst/>
              <a:cxnLst/>
              <a:rect l="l" t="t" r="r" b="b"/>
              <a:pathLst>
                <a:path w="920726" h="532828" extrusionOk="0">
                  <a:moveTo>
                    <a:pt x="920727" y="266414"/>
                  </a:moveTo>
                  <a:cubicBezTo>
                    <a:pt x="920727" y="413551"/>
                    <a:pt x="714615" y="532828"/>
                    <a:pt x="460363" y="532828"/>
                  </a:cubicBezTo>
                  <a:cubicBezTo>
                    <a:pt x="206112" y="532828"/>
                    <a:pt x="0" y="413551"/>
                    <a:pt x="0" y="266414"/>
                  </a:cubicBezTo>
                  <a:cubicBezTo>
                    <a:pt x="0" y="119278"/>
                    <a:pt x="206112" y="0"/>
                    <a:pt x="460363" y="0"/>
                  </a:cubicBezTo>
                  <a:cubicBezTo>
                    <a:pt x="714615" y="0"/>
                    <a:pt x="920727" y="119278"/>
                    <a:pt x="920727" y="266414"/>
                  </a:cubicBezTo>
                  <a:close/>
                </a:path>
              </a:pathLst>
            </a:custGeom>
            <a:solidFill>
              <a:srgbClr val="FFDF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4264396" y="969264"/>
              <a:ext cx="40771" cy="635222"/>
            </a:xfrm>
            <a:custGeom>
              <a:avLst/>
              <a:gdLst/>
              <a:ahLst/>
              <a:cxnLst/>
              <a:rect l="l" t="t" r="r" b="b"/>
              <a:pathLst>
                <a:path w="40771" h="635222" extrusionOk="0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4543522" y="969264"/>
              <a:ext cx="40771" cy="635222"/>
            </a:xfrm>
            <a:custGeom>
              <a:avLst/>
              <a:gdLst/>
              <a:ahLst/>
              <a:cxnLst/>
              <a:rect l="l" t="t" r="r" b="b"/>
              <a:pathLst>
                <a:path w="40771" h="635222" extrusionOk="0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4264396" y="901827"/>
              <a:ext cx="319897" cy="108775"/>
            </a:xfrm>
            <a:custGeom>
              <a:avLst/>
              <a:gdLst/>
              <a:ahLst/>
              <a:cxnLst/>
              <a:rect l="l" t="t" r="r" b="b"/>
              <a:pathLst>
                <a:path w="319897" h="108775" extrusionOk="0">
                  <a:moveTo>
                    <a:pt x="157098" y="108775"/>
                  </a:moveTo>
                  <a:lnTo>
                    <a:pt x="97319" y="53911"/>
                  </a:lnTo>
                  <a:lnTo>
                    <a:pt x="23950" y="103156"/>
                  </a:lnTo>
                  <a:lnTo>
                    <a:pt x="0" y="67532"/>
                  </a:lnTo>
                  <a:lnTo>
                    <a:pt x="101310" y="857"/>
                  </a:lnTo>
                  <a:lnTo>
                    <a:pt x="159379" y="54102"/>
                  </a:lnTo>
                  <a:lnTo>
                    <a:pt x="228946" y="0"/>
                  </a:lnTo>
                  <a:lnTo>
                    <a:pt x="319897" y="67532"/>
                  </a:lnTo>
                  <a:lnTo>
                    <a:pt x="291481" y="100203"/>
                  </a:lnTo>
                  <a:lnTo>
                    <a:pt x="228851" y="53054"/>
                  </a:lnTo>
                  <a:lnTo>
                    <a:pt x="157098" y="108775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3749667" y="190500"/>
              <a:ext cx="1343462" cy="1451800"/>
            </a:xfrm>
            <a:custGeom>
              <a:avLst/>
              <a:gdLst/>
              <a:ahLst/>
              <a:cxnLst/>
              <a:rect l="l" t="t" r="r" b="b"/>
              <a:pathLst>
                <a:path w="1343462" h="1451800" extrusionOk="0">
                  <a:moveTo>
                    <a:pt x="1132665" y="1449134"/>
                  </a:moveTo>
                  <a:cubicBezTo>
                    <a:pt x="1133425" y="1389317"/>
                    <a:pt x="1143689" y="1212723"/>
                    <a:pt x="1283870" y="969359"/>
                  </a:cubicBezTo>
                  <a:cubicBezTo>
                    <a:pt x="1449711" y="681419"/>
                    <a:pt x="1276837" y="0"/>
                    <a:pt x="671731" y="0"/>
                  </a:cubicBezTo>
                  <a:cubicBezTo>
                    <a:pt x="66625" y="0"/>
                    <a:pt x="-106249" y="681419"/>
                    <a:pt x="59592" y="969359"/>
                  </a:cubicBezTo>
                  <a:cubicBezTo>
                    <a:pt x="180766" y="1179767"/>
                    <a:pt x="207186" y="1366457"/>
                    <a:pt x="212698" y="1451801"/>
                  </a:cubicBezTo>
                </a:path>
              </a:pathLst>
            </a:custGeom>
            <a:solidFill>
              <a:srgbClr val="FFDF57">
                <a:alpha val="6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9" name="Google Shape;819;p18"/>
            <p:cNvGrpSpPr/>
            <p:nvPr/>
          </p:nvGrpSpPr>
          <p:grpSpPr>
            <a:xfrm>
              <a:off x="3923682" y="3244965"/>
              <a:ext cx="195764" cy="131404"/>
              <a:chOff x="5733332" y="4102215"/>
              <a:chExt cx="195764" cy="131404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5734887" y="4131087"/>
                <a:ext cx="177232" cy="100744"/>
              </a:xfrm>
              <a:custGeom>
                <a:avLst/>
                <a:gdLst/>
                <a:ahLst/>
                <a:cxnLst/>
                <a:rect l="l" t="t" r="r" b="b"/>
                <a:pathLst>
                  <a:path w="177232" h="100744" extrusionOk="0">
                    <a:moveTo>
                      <a:pt x="177024" y="99346"/>
                    </a:moveTo>
                    <a:lnTo>
                      <a:pt x="150604" y="74581"/>
                    </a:lnTo>
                    <a:cubicBezTo>
                      <a:pt x="147249" y="69713"/>
                      <a:pt x="143219" y="65351"/>
                      <a:pt x="138629" y="61627"/>
                    </a:cubicBezTo>
                    <a:cubicBezTo>
                      <a:pt x="136623" y="59941"/>
                      <a:pt x="134495" y="58417"/>
                      <a:pt x="132261" y="57055"/>
                    </a:cubicBezTo>
                    <a:lnTo>
                      <a:pt x="98048" y="34195"/>
                    </a:lnTo>
                    <a:lnTo>
                      <a:pt x="60698" y="17621"/>
                    </a:lnTo>
                    <a:cubicBezTo>
                      <a:pt x="58407" y="16564"/>
                      <a:pt x="56060" y="15640"/>
                      <a:pt x="53665" y="14859"/>
                    </a:cubicBezTo>
                    <a:cubicBezTo>
                      <a:pt x="48162" y="13021"/>
                      <a:pt x="42441" y="11935"/>
                      <a:pt x="36653" y="11621"/>
                    </a:cubicBezTo>
                    <a:lnTo>
                      <a:pt x="1109" y="0"/>
                    </a:lnTo>
                    <a:cubicBezTo>
                      <a:pt x="-887" y="0"/>
                      <a:pt x="254" y="3620"/>
                      <a:pt x="1109" y="5144"/>
                    </a:cubicBezTo>
                    <a:lnTo>
                      <a:pt x="4530" y="6572"/>
                    </a:lnTo>
                    <a:cubicBezTo>
                      <a:pt x="8807" y="8192"/>
                      <a:pt x="5196" y="7620"/>
                      <a:pt x="9662" y="10763"/>
                    </a:cubicBezTo>
                    <a:lnTo>
                      <a:pt x="30096" y="16002"/>
                    </a:lnTo>
                    <a:cubicBezTo>
                      <a:pt x="43106" y="15507"/>
                      <a:pt x="55984" y="18822"/>
                      <a:pt x="67160" y="25527"/>
                    </a:cubicBezTo>
                    <a:lnTo>
                      <a:pt x="94246" y="39148"/>
                    </a:lnTo>
                    <a:lnTo>
                      <a:pt x="120287" y="54864"/>
                    </a:lnTo>
                    <a:cubicBezTo>
                      <a:pt x="131729" y="61170"/>
                      <a:pt x="140853" y="70980"/>
                      <a:pt x="146327" y="82868"/>
                    </a:cubicBezTo>
                    <a:lnTo>
                      <a:pt x="160107" y="94012"/>
                    </a:lnTo>
                    <a:cubicBezTo>
                      <a:pt x="164384" y="98012"/>
                      <a:pt x="161913" y="96298"/>
                      <a:pt x="168281" y="97250"/>
                    </a:cubicBezTo>
                    <a:lnTo>
                      <a:pt x="171797" y="100298"/>
                    </a:lnTo>
                    <a:cubicBezTo>
                      <a:pt x="174363" y="100965"/>
                      <a:pt x="178165" y="101060"/>
                      <a:pt x="177024" y="9934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8"/>
              <p:cNvSpPr/>
              <p:nvPr/>
            </p:nvSpPr>
            <p:spPr>
              <a:xfrm>
                <a:off x="5750846" y="4118425"/>
                <a:ext cx="155883" cy="109857"/>
              </a:xfrm>
              <a:custGeom>
                <a:avLst/>
                <a:gdLst/>
                <a:ahLst/>
                <a:cxnLst/>
                <a:rect l="l" t="t" r="r" b="b"/>
                <a:pathLst>
                  <a:path w="155883" h="109857" extrusionOk="0">
                    <a:moveTo>
                      <a:pt x="86746" y="59620"/>
                    </a:moveTo>
                    <a:cubicBezTo>
                      <a:pt x="88855" y="56363"/>
                      <a:pt x="91688" y="53619"/>
                      <a:pt x="95014" y="51619"/>
                    </a:cubicBezTo>
                    <a:cubicBezTo>
                      <a:pt x="99851" y="48647"/>
                      <a:pt x="105525" y="47342"/>
                      <a:pt x="111170" y="47904"/>
                    </a:cubicBezTo>
                    <a:cubicBezTo>
                      <a:pt x="117832" y="48590"/>
                      <a:pt x="124295" y="50600"/>
                      <a:pt x="130178" y="53810"/>
                    </a:cubicBezTo>
                    <a:lnTo>
                      <a:pt x="130843" y="53810"/>
                    </a:lnTo>
                    <a:lnTo>
                      <a:pt x="140347" y="58953"/>
                    </a:lnTo>
                    <a:cubicBezTo>
                      <a:pt x="142818" y="60287"/>
                      <a:pt x="145099" y="61811"/>
                      <a:pt x="147380" y="63335"/>
                    </a:cubicBezTo>
                    <a:lnTo>
                      <a:pt x="151751" y="66573"/>
                    </a:lnTo>
                    <a:cubicBezTo>
                      <a:pt x="158309" y="71812"/>
                      <a:pt x="156408" y="82099"/>
                      <a:pt x="150611" y="90290"/>
                    </a:cubicBezTo>
                    <a:cubicBezTo>
                      <a:pt x="147399" y="94863"/>
                      <a:pt x="143702" y="99082"/>
                      <a:pt x="139587" y="102863"/>
                    </a:cubicBezTo>
                    <a:cubicBezTo>
                      <a:pt x="132231" y="109264"/>
                      <a:pt x="122119" y="111455"/>
                      <a:pt x="112786" y="108674"/>
                    </a:cubicBezTo>
                    <a:cubicBezTo>
                      <a:pt x="108528" y="107331"/>
                      <a:pt x="104413" y="105540"/>
                      <a:pt x="100526" y="103340"/>
                    </a:cubicBezTo>
                    <a:cubicBezTo>
                      <a:pt x="96934" y="101235"/>
                      <a:pt x="93522" y="98815"/>
                      <a:pt x="90357" y="96101"/>
                    </a:cubicBezTo>
                    <a:cubicBezTo>
                      <a:pt x="82374" y="88624"/>
                      <a:pt x="79874" y="76965"/>
                      <a:pt x="84084" y="66859"/>
                    </a:cubicBezTo>
                    <a:cubicBezTo>
                      <a:pt x="84702" y="64354"/>
                      <a:pt x="85596" y="61925"/>
                      <a:pt x="86746" y="59620"/>
                    </a:cubicBezTo>
                    <a:close/>
                    <a:moveTo>
                      <a:pt x="8339" y="11995"/>
                    </a:moveTo>
                    <a:cubicBezTo>
                      <a:pt x="13471" y="4089"/>
                      <a:pt x="22215" y="-1912"/>
                      <a:pt x="29628" y="565"/>
                    </a:cubicBezTo>
                    <a:lnTo>
                      <a:pt x="34380" y="2375"/>
                    </a:lnTo>
                    <a:cubicBezTo>
                      <a:pt x="36784" y="3318"/>
                      <a:pt x="39132" y="4394"/>
                      <a:pt x="41412" y="5613"/>
                    </a:cubicBezTo>
                    <a:lnTo>
                      <a:pt x="50061" y="10090"/>
                    </a:lnTo>
                    <a:lnTo>
                      <a:pt x="50631" y="10090"/>
                    </a:lnTo>
                    <a:cubicBezTo>
                      <a:pt x="56067" y="12967"/>
                      <a:pt x="60772" y="17034"/>
                      <a:pt x="64412" y="21996"/>
                    </a:cubicBezTo>
                    <a:cubicBezTo>
                      <a:pt x="67424" y="26073"/>
                      <a:pt x="68688" y="31178"/>
                      <a:pt x="67928" y="36188"/>
                    </a:cubicBezTo>
                    <a:cubicBezTo>
                      <a:pt x="67358" y="39875"/>
                      <a:pt x="65932" y="43361"/>
                      <a:pt x="63746" y="46380"/>
                    </a:cubicBezTo>
                    <a:cubicBezTo>
                      <a:pt x="61969" y="48533"/>
                      <a:pt x="59964" y="50476"/>
                      <a:pt x="57759" y="52190"/>
                    </a:cubicBezTo>
                    <a:cubicBezTo>
                      <a:pt x="49652" y="60106"/>
                      <a:pt x="37972" y="63116"/>
                      <a:pt x="27062" y="60096"/>
                    </a:cubicBezTo>
                    <a:cubicBezTo>
                      <a:pt x="23241" y="58877"/>
                      <a:pt x="19544" y="57286"/>
                      <a:pt x="16037" y="55334"/>
                    </a:cubicBezTo>
                    <a:cubicBezTo>
                      <a:pt x="12645" y="53238"/>
                      <a:pt x="9461" y="50809"/>
                      <a:pt x="6534" y="48095"/>
                    </a:cubicBezTo>
                    <a:cubicBezTo>
                      <a:pt x="309" y="42285"/>
                      <a:pt x="-1687" y="33236"/>
                      <a:pt x="1497" y="25330"/>
                    </a:cubicBezTo>
                    <a:cubicBezTo>
                      <a:pt x="3274" y="20672"/>
                      <a:pt x="5574" y="16234"/>
                      <a:pt x="8339" y="12090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18"/>
              <p:cNvSpPr/>
              <p:nvPr/>
            </p:nvSpPr>
            <p:spPr>
              <a:xfrm>
                <a:off x="5733332" y="4130673"/>
                <a:ext cx="192169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192169" h="73375" extrusionOk="0">
                    <a:moveTo>
                      <a:pt x="15779" y="11368"/>
                    </a:moveTo>
                    <a:lnTo>
                      <a:pt x="36117" y="9463"/>
                    </a:lnTo>
                    <a:cubicBezTo>
                      <a:pt x="48995" y="8187"/>
                      <a:pt x="61967" y="10768"/>
                      <a:pt x="73372" y="16893"/>
                    </a:cubicBezTo>
                    <a:lnTo>
                      <a:pt x="185611" y="73376"/>
                    </a:lnTo>
                    <a:lnTo>
                      <a:pt x="192169" y="63851"/>
                    </a:lnTo>
                    <a:lnTo>
                      <a:pt x="66529" y="8320"/>
                    </a:lnTo>
                    <a:cubicBezTo>
                      <a:pt x="58974" y="4777"/>
                      <a:pt x="50810" y="2739"/>
                      <a:pt x="42484" y="2320"/>
                    </a:cubicBezTo>
                    <a:lnTo>
                      <a:pt x="2569" y="34"/>
                    </a:lnTo>
                    <a:cubicBezTo>
                      <a:pt x="1381" y="-176"/>
                      <a:pt x="250" y="614"/>
                      <a:pt x="31" y="1805"/>
                    </a:cubicBezTo>
                    <a:cubicBezTo>
                      <a:pt x="-73" y="2424"/>
                      <a:pt x="88" y="3063"/>
                      <a:pt x="478" y="3558"/>
                    </a:cubicBezTo>
                    <a:lnTo>
                      <a:pt x="1523" y="4987"/>
                    </a:lnTo>
                    <a:cubicBezTo>
                      <a:pt x="4869" y="9425"/>
                      <a:pt x="10248" y="11835"/>
                      <a:pt x="15779" y="11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18"/>
              <p:cNvSpPr/>
              <p:nvPr/>
            </p:nvSpPr>
            <p:spPr>
              <a:xfrm>
                <a:off x="5757380" y="4106036"/>
                <a:ext cx="156130" cy="127583"/>
              </a:xfrm>
              <a:custGeom>
                <a:avLst/>
                <a:gdLst/>
                <a:ahLst/>
                <a:cxnLst/>
                <a:rect l="l" t="t" r="r" b="b"/>
                <a:pathLst>
                  <a:path w="156130" h="127583" extrusionOk="0">
                    <a:moveTo>
                      <a:pt x="136950" y="117539"/>
                    </a:moveTo>
                    <a:lnTo>
                      <a:pt x="128491" y="98489"/>
                    </a:lnTo>
                    <a:cubicBezTo>
                      <a:pt x="123036" y="86601"/>
                      <a:pt x="113950" y="76762"/>
                      <a:pt x="102546" y="70390"/>
                    </a:cubicBezTo>
                    <a:lnTo>
                      <a:pt x="0" y="8858"/>
                    </a:lnTo>
                    <a:lnTo>
                      <a:pt x="5797" y="0"/>
                    </a:lnTo>
                    <a:lnTo>
                      <a:pt x="114236" y="72295"/>
                    </a:lnTo>
                    <a:cubicBezTo>
                      <a:pt x="121439" y="76876"/>
                      <a:pt x="127645" y="82868"/>
                      <a:pt x="132483" y="89916"/>
                    </a:cubicBezTo>
                    <a:lnTo>
                      <a:pt x="155767" y="124016"/>
                    </a:lnTo>
                    <a:cubicBezTo>
                      <a:pt x="156908" y="125730"/>
                      <a:pt x="155197" y="127921"/>
                      <a:pt x="152916" y="127540"/>
                    </a:cubicBezTo>
                    <a:lnTo>
                      <a:pt x="150920" y="127540"/>
                    </a:lnTo>
                    <a:cubicBezTo>
                      <a:pt x="144866" y="126816"/>
                      <a:pt x="139601" y="123044"/>
                      <a:pt x="136950" y="11753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8"/>
              <p:cNvSpPr/>
              <p:nvPr/>
            </p:nvSpPr>
            <p:spPr>
              <a:xfrm>
                <a:off x="5834686" y="4162247"/>
                <a:ext cx="73778" cy="62054"/>
              </a:xfrm>
              <a:custGeom>
                <a:avLst/>
                <a:gdLst/>
                <a:ahLst/>
                <a:cxnLst/>
                <a:rect l="l" t="t" r="r" b="b"/>
                <a:pathLst>
                  <a:path w="73778" h="62054" extrusionOk="0">
                    <a:moveTo>
                      <a:pt x="29231" y="178"/>
                    </a:moveTo>
                    <a:cubicBezTo>
                      <a:pt x="35893" y="835"/>
                      <a:pt x="42346" y="2807"/>
                      <a:pt x="48239" y="5988"/>
                    </a:cubicBezTo>
                    <a:lnTo>
                      <a:pt x="48809" y="5988"/>
                    </a:lnTo>
                    <a:lnTo>
                      <a:pt x="58313" y="11036"/>
                    </a:lnTo>
                    <a:cubicBezTo>
                      <a:pt x="60783" y="12465"/>
                      <a:pt x="63064" y="13894"/>
                      <a:pt x="65345" y="15418"/>
                    </a:cubicBezTo>
                    <a:cubicBezTo>
                      <a:pt x="67626" y="16942"/>
                      <a:pt x="68292" y="17608"/>
                      <a:pt x="69717" y="18751"/>
                    </a:cubicBezTo>
                    <a:cubicBezTo>
                      <a:pt x="76180" y="23895"/>
                      <a:pt x="74279" y="34277"/>
                      <a:pt x="68577" y="42373"/>
                    </a:cubicBezTo>
                    <a:cubicBezTo>
                      <a:pt x="65383" y="46993"/>
                      <a:pt x="61658" y="51222"/>
                      <a:pt x="57457" y="54946"/>
                    </a:cubicBezTo>
                    <a:cubicBezTo>
                      <a:pt x="50187" y="61442"/>
                      <a:pt x="40075" y="63681"/>
                      <a:pt x="30752" y="60852"/>
                    </a:cubicBezTo>
                    <a:cubicBezTo>
                      <a:pt x="26503" y="59433"/>
                      <a:pt x="22398" y="57613"/>
                      <a:pt x="18492" y="55422"/>
                    </a:cubicBezTo>
                    <a:cubicBezTo>
                      <a:pt x="14852" y="53384"/>
                      <a:pt x="11440" y="50955"/>
                      <a:pt x="8323" y="48184"/>
                    </a:cubicBezTo>
                    <a:cubicBezTo>
                      <a:pt x="301" y="40764"/>
                      <a:pt x="-2208" y="29105"/>
                      <a:pt x="2050" y="19037"/>
                    </a:cubicBezTo>
                    <a:cubicBezTo>
                      <a:pt x="2763" y="16370"/>
                      <a:pt x="3808" y="13808"/>
                      <a:pt x="5186" y="11417"/>
                    </a:cubicBezTo>
                    <a:cubicBezTo>
                      <a:pt x="7325" y="8179"/>
                      <a:pt x="10147" y="5445"/>
                      <a:pt x="13455" y="3416"/>
                    </a:cubicBezTo>
                    <a:cubicBezTo>
                      <a:pt x="18226" y="663"/>
                      <a:pt x="23757" y="-470"/>
                      <a:pt x="29231" y="178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8"/>
              <p:cNvSpPr/>
              <p:nvPr/>
            </p:nvSpPr>
            <p:spPr>
              <a:xfrm>
                <a:off x="5745586" y="4102215"/>
                <a:ext cx="183510" cy="128783"/>
              </a:xfrm>
              <a:custGeom>
                <a:avLst/>
                <a:gdLst/>
                <a:ahLst/>
                <a:cxnLst/>
                <a:rect l="l" t="t" r="r" b="b"/>
                <a:pathLst>
                  <a:path w="183510" h="128783" extrusionOk="0">
                    <a:moveTo>
                      <a:pt x="14550" y="1821"/>
                    </a:moveTo>
                    <a:lnTo>
                      <a:pt x="9608" y="9632"/>
                    </a:lnTo>
                    <a:cubicBezTo>
                      <a:pt x="8753" y="10575"/>
                      <a:pt x="8753" y="12022"/>
                      <a:pt x="9608" y="12965"/>
                    </a:cubicBezTo>
                    <a:cubicBezTo>
                      <a:pt x="11347" y="14527"/>
                      <a:pt x="11822" y="17071"/>
                      <a:pt x="10748" y="19157"/>
                    </a:cubicBezTo>
                    <a:lnTo>
                      <a:pt x="2575" y="36301"/>
                    </a:lnTo>
                    <a:cubicBezTo>
                      <a:pt x="-2329" y="46274"/>
                      <a:pt x="-86" y="58304"/>
                      <a:pt x="8087" y="65829"/>
                    </a:cubicBezTo>
                    <a:lnTo>
                      <a:pt x="8087" y="65829"/>
                    </a:lnTo>
                    <a:cubicBezTo>
                      <a:pt x="14997" y="72001"/>
                      <a:pt x="23170" y="76583"/>
                      <a:pt x="32037" y="79259"/>
                    </a:cubicBezTo>
                    <a:lnTo>
                      <a:pt x="32037" y="79259"/>
                    </a:lnTo>
                    <a:cubicBezTo>
                      <a:pt x="45494" y="83374"/>
                      <a:pt x="60111" y="79717"/>
                      <a:pt x="70052" y="69734"/>
                    </a:cubicBezTo>
                    <a:lnTo>
                      <a:pt x="77655" y="62019"/>
                    </a:lnTo>
                    <a:cubicBezTo>
                      <a:pt x="79337" y="60381"/>
                      <a:pt x="80354" y="58171"/>
                      <a:pt x="80506" y="55828"/>
                    </a:cubicBezTo>
                    <a:cubicBezTo>
                      <a:pt x="81029" y="52180"/>
                      <a:pt x="84393" y="49646"/>
                      <a:pt x="88033" y="50170"/>
                    </a:cubicBezTo>
                    <a:cubicBezTo>
                      <a:pt x="88718" y="50265"/>
                      <a:pt x="89383" y="50475"/>
                      <a:pt x="90010" y="50780"/>
                    </a:cubicBezTo>
                    <a:lnTo>
                      <a:pt x="91911" y="51732"/>
                    </a:lnTo>
                    <a:lnTo>
                      <a:pt x="93811" y="52875"/>
                    </a:lnTo>
                    <a:cubicBezTo>
                      <a:pt x="96321" y="54694"/>
                      <a:pt x="96891" y="58209"/>
                      <a:pt x="95075" y="60723"/>
                    </a:cubicBezTo>
                    <a:cubicBezTo>
                      <a:pt x="94572" y="61419"/>
                      <a:pt x="93906" y="62000"/>
                      <a:pt x="93146" y="62400"/>
                    </a:cubicBezTo>
                    <a:cubicBezTo>
                      <a:pt x="91008" y="63533"/>
                      <a:pt x="89307" y="65343"/>
                      <a:pt x="88299" y="67543"/>
                    </a:cubicBezTo>
                    <a:lnTo>
                      <a:pt x="84023" y="77068"/>
                    </a:lnTo>
                    <a:cubicBezTo>
                      <a:pt x="78482" y="89508"/>
                      <a:pt x="81770" y="104119"/>
                      <a:pt x="92101" y="112978"/>
                    </a:cubicBezTo>
                    <a:lnTo>
                      <a:pt x="92101" y="112978"/>
                    </a:lnTo>
                    <a:cubicBezTo>
                      <a:pt x="99362" y="119398"/>
                      <a:pt x="107877" y="124227"/>
                      <a:pt x="117096" y="127170"/>
                    </a:cubicBezTo>
                    <a:lnTo>
                      <a:pt x="117096" y="127170"/>
                    </a:lnTo>
                    <a:cubicBezTo>
                      <a:pt x="129156" y="131066"/>
                      <a:pt x="142366" y="127780"/>
                      <a:pt x="151214" y="118693"/>
                    </a:cubicBezTo>
                    <a:lnTo>
                      <a:pt x="165470" y="103643"/>
                    </a:lnTo>
                    <a:cubicBezTo>
                      <a:pt x="167409" y="101700"/>
                      <a:pt x="170250" y="100967"/>
                      <a:pt x="172883" y="101738"/>
                    </a:cubicBezTo>
                    <a:cubicBezTo>
                      <a:pt x="174290" y="102224"/>
                      <a:pt x="175858" y="101767"/>
                      <a:pt x="176780" y="100595"/>
                    </a:cubicBezTo>
                    <a:lnTo>
                      <a:pt x="182577" y="92594"/>
                    </a:lnTo>
                    <a:cubicBezTo>
                      <a:pt x="183822" y="91108"/>
                      <a:pt x="183822" y="88937"/>
                      <a:pt x="182577" y="87451"/>
                    </a:cubicBezTo>
                    <a:cubicBezTo>
                      <a:pt x="173501" y="78412"/>
                      <a:pt x="163047" y="70887"/>
                      <a:pt x="151595" y="65162"/>
                    </a:cubicBezTo>
                    <a:lnTo>
                      <a:pt x="142091" y="60019"/>
                    </a:lnTo>
                    <a:cubicBezTo>
                      <a:pt x="135058" y="56180"/>
                      <a:pt x="127341" y="53789"/>
                      <a:pt x="119377" y="52970"/>
                    </a:cubicBezTo>
                    <a:lnTo>
                      <a:pt x="112344" y="52208"/>
                    </a:lnTo>
                    <a:cubicBezTo>
                      <a:pt x="110776" y="52284"/>
                      <a:pt x="109236" y="51732"/>
                      <a:pt x="108067" y="50684"/>
                    </a:cubicBezTo>
                    <a:cubicBezTo>
                      <a:pt x="107373" y="49703"/>
                      <a:pt x="106461" y="48884"/>
                      <a:pt x="105406" y="48303"/>
                    </a:cubicBezTo>
                    <a:lnTo>
                      <a:pt x="97613" y="44112"/>
                    </a:lnTo>
                    <a:lnTo>
                      <a:pt x="89820" y="39826"/>
                    </a:lnTo>
                    <a:cubicBezTo>
                      <a:pt x="88699" y="39254"/>
                      <a:pt x="87463" y="38930"/>
                      <a:pt x="86208" y="38873"/>
                    </a:cubicBezTo>
                    <a:cubicBezTo>
                      <a:pt x="84374" y="38826"/>
                      <a:pt x="82664" y="37949"/>
                      <a:pt x="81552" y="36492"/>
                    </a:cubicBezTo>
                    <a:lnTo>
                      <a:pt x="77750" y="31349"/>
                    </a:lnTo>
                    <a:cubicBezTo>
                      <a:pt x="73359" y="25453"/>
                      <a:pt x="67667" y="20661"/>
                      <a:pt x="61118" y="17347"/>
                    </a:cubicBezTo>
                    <a:lnTo>
                      <a:pt x="52470" y="12775"/>
                    </a:lnTo>
                    <a:cubicBezTo>
                      <a:pt x="42244" y="6698"/>
                      <a:pt x="31058" y="2412"/>
                      <a:pt x="19397" y="107"/>
                    </a:cubicBezTo>
                    <a:cubicBezTo>
                      <a:pt x="17591" y="-275"/>
                      <a:pt x="15719" y="383"/>
                      <a:pt x="14550" y="1821"/>
                    </a:cubicBezTo>
                    <a:close/>
                    <a:moveTo>
                      <a:pt x="93906" y="72020"/>
                    </a:moveTo>
                    <a:cubicBezTo>
                      <a:pt x="96045" y="68782"/>
                      <a:pt x="98867" y="66048"/>
                      <a:pt x="102175" y="64019"/>
                    </a:cubicBezTo>
                    <a:cubicBezTo>
                      <a:pt x="107012" y="61048"/>
                      <a:pt x="112696" y="59781"/>
                      <a:pt x="118331" y="60400"/>
                    </a:cubicBezTo>
                    <a:cubicBezTo>
                      <a:pt x="124993" y="61057"/>
                      <a:pt x="131447" y="63029"/>
                      <a:pt x="137339" y="66210"/>
                    </a:cubicBezTo>
                    <a:lnTo>
                      <a:pt x="137909" y="66210"/>
                    </a:lnTo>
                    <a:lnTo>
                      <a:pt x="147413" y="71258"/>
                    </a:lnTo>
                    <a:cubicBezTo>
                      <a:pt x="149884" y="72687"/>
                      <a:pt x="152165" y="74116"/>
                      <a:pt x="154446" y="75640"/>
                    </a:cubicBezTo>
                    <a:cubicBezTo>
                      <a:pt x="156727" y="77164"/>
                      <a:pt x="157392" y="77831"/>
                      <a:pt x="158817" y="78974"/>
                    </a:cubicBezTo>
                    <a:cubicBezTo>
                      <a:pt x="165280" y="84117"/>
                      <a:pt x="163379" y="94499"/>
                      <a:pt x="157677" y="102596"/>
                    </a:cubicBezTo>
                    <a:cubicBezTo>
                      <a:pt x="154484" y="107215"/>
                      <a:pt x="150758" y="111444"/>
                      <a:pt x="146558" y="115168"/>
                    </a:cubicBezTo>
                    <a:cubicBezTo>
                      <a:pt x="139287" y="121665"/>
                      <a:pt x="129175" y="123903"/>
                      <a:pt x="119852" y="121074"/>
                    </a:cubicBezTo>
                    <a:cubicBezTo>
                      <a:pt x="115604" y="119655"/>
                      <a:pt x="111498" y="117835"/>
                      <a:pt x="107592" y="115645"/>
                    </a:cubicBezTo>
                    <a:cubicBezTo>
                      <a:pt x="103952" y="113606"/>
                      <a:pt x="100540" y="111178"/>
                      <a:pt x="97423" y="108406"/>
                    </a:cubicBezTo>
                    <a:cubicBezTo>
                      <a:pt x="89402" y="100986"/>
                      <a:pt x="86893" y="89327"/>
                      <a:pt x="91150" y="79259"/>
                    </a:cubicBezTo>
                    <a:cubicBezTo>
                      <a:pt x="91768" y="76745"/>
                      <a:pt x="92690" y="74306"/>
                      <a:pt x="93906" y="72020"/>
                    </a:cubicBezTo>
                    <a:close/>
                    <a:moveTo>
                      <a:pt x="15405" y="24395"/>
                    </a:moveTo>
                    <a:cubicBezTo>
                      <a:pt x="20632" y="16585"/>
                      <a:pt x="29281" y="10584"/>
                      <a:pt x="36789" y="13060"/>
                    </a:cubicBezTo>
                    <a:cubicBezTo>
                      <a:pt x="38404" y="13546"/>
                      <a:pt x="39992" y="14118"/>
                      <a:pt x="41541" y="14775"/>
                    </a:cubicBezTo>
                    <a:cubicBezTo>
                      <a:pt x="43917" y="15727"/>
                      <a:pt x="46293" y="16871"/>
                      <a:pt x="48574" y="18014"/>
                    </a:cubicBezTo>
                    <a:lnTo>
                      <a:pt x="57222" y="22585"/>
                    </a:lnTo>
                    <a:lnTo>
                      <a:pt x="57792" y="22585"/>
                    </a:lnTo>
                    <a:cubicBezTo>
                      <a:pt x="63190" y="25519"/>
                      <a:pt x="67885" y="29577"/>
                      <a:pt x="71573" y="34492"/>
                    </a:cubicBezTo>
                    <a:cubicBezTo>
                      <a:pt x="74576" y="38607"/>
                      <a:pt x="75802" y="43750"/>
                      <a:pt x="74994" y="48779"/>
                    </a:cubicBezTo>
                    <a:cubicBezTo>
                      <a:pt x="74452" y="52437"/>
                      <a:pt x="73017" y="55904"/>
                      <a:pt x="70812" y="58876"/>
                    </a:cubicBezTo>
                    <a:cubicBezTo>
                      <a:pt x="69064" y="61076"/>
                      <a:pt x="67049" y="63057"/>
                      <a:pt x="64825" y="64781"/>
                    </a:cubicBezTo>
                    <a:cubicBezTo>
                      <a:pt x="56709" y="72677"/>
                      <a:pt x="45038" y="75687"/>
                      <a:pt x="34128" y="72687"/>
                    </a:cubicBezTo>
                    <a:cubicBezTo>
                      <a:pt x="30326" y="71458"/>
                      <a:pt x="26658" y="69830"/>
                      <a:pt x="23198" y="67829"/>
                    </a:cubicBezTo>
                    <a:cubicBezTo>
                      <a:pt x="19777" y="65810"/>
                      <a:pt x="16584" y="63410"/>
                      <a:pt x="13695" y="60685"/>
                    </a:cubicBezTo>
                    <a:cubicBezTo>
                      <a:pt x="7479" y="54828"/>
                      <a:pt x="5483" y="45760"/>
                      <a:pt x="8658" y="37825"/>
                    </a:cubicBezTo>
                    <a:cubicBezTo>
                      <a:pt x="10454" y="33158"/>
                      <a:pt x="12716" y="28691"/>
                      <a:pt x="15405" y="2449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8"/>
              <p:cNvSpPr/>
              <p:nvPr/>
            </p:nvSpPr>
            <p:spPr>
              <a:xfrm>
                <a:off x="5752081" y="4128325"/>
                <a:ext cx="64221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64221" h="49275" extrusionOk="0">
                    <a:moveTo>
                      <a:pt x="57569" y="40196"/>
                    </a:moveTo>
                    <a:cubicBezTo>
                      <a:pt x="49481" y="48149"/>
                      <a:pt x="37782" y="51159"/>
                      <a:pt x="26872" y="48101"/>
                    </a:cubicBezTo>
                    <a:cubicBezTo>
                      <a:pt x="23118" y="46987"/>
                      <a:pt x="19487" y="45491"/>
                      <a:pt x="16037" y="43624"/>
                    </a:cubicBezTo>
                    <a:cubicBezTo>
                      <a:pt x="12597" y="41634"/>
                      <a:pt x="9404" y="39233"/>
                      <a:pt x="6534" y="36481"/>
                    </a:cubicBezTo>
                    <a:cubicBezTo>
                      <a:pt x="309" y="30671"/>
                      <a:pt x="-1687" y="21622"/>
                      <a:pt x="1497" y="13716"/>
                    </a:cubicBezTo>
                    <a:cubicBezTo>
                      <a:pt x="3369" y="8896"/>
                      <a:pt x="5754" y="4296"/>
                      <a:pt x="8624" y="0"/>
                    </a:cubicBezTo>
                    <a:lnTo>
                      <a:pt x="8624" y="0"/>
                    </a:lnTo>
                    <a:cubicBezTo>
                      <a:pt x="5992" y="4010"/>
                      <a:pt x="3797" y="8287"/>
                      <a:pt x="2067" y="12763"/>
                    </a:cubicBezTo>
                    <a:cubicBezTo>
                      <a:pt x="-1107" y="20698"/>
                      <a:pt x="888" y="29766"/>
                      <a:pt x="7104" y="35623"/>
                    </a:cubicBezTo>
                    <a:cubicBezTo>
                      <a:pt x="9993" y="38348"/>
                      <a:pt x="13186" y="40748"/>
                      <a:pt x="16608" y="42767"/>
                    </a:cubicBezTo>
                    <a:cubicBezTo>
                      <a:pt x="20067" y="44767"/>
                      <a:pt x="23735" y="46396"/>
                      <a:pt x="27537" y="47625"/>
                    </a:cubicBezTo>
                    <a:cubicBezTo>
                      <a:pt x="38447" y="50625"/>
                      <a:pt x="50118" y="47615"/>
                      <a:pt x="58234" y="39719"/>
                    </a:cubicBezTo>
                    <a:cubicBezTo>
                      <a:pt x="60439" y="38005"/>
                      <a:pt x="62444" y="36061"/>
                      <a:pt x="64222" y="33909"/>
                    </a:cubicBezTo>
                    <a:lnTo>
                      <a:pt x="63556" y="34099"/>
                    </a:lnTo>
                    <a:cubicBezTo>
                      <a:pt x="61827" y="36376"/>
                      <a:pt x="59812" y="38424"/>
                      <a:pt x="57569" y="40196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8"/>
              <p:cNvSpPr/>
              <p:nvPr/>
            </p:nvSpPr>
            <p:spPr>
              <a:xfrm>
                <a:off x="5833480" y="4174426"/>
                <a:ext cx="68642" cy="51616"/>
              </a:xfrm>
              <a:custGeom>
                <a:avLst/>
                <a:gdLst/>
                <a:ahLst/>
                <a:cxnLst/>
                <a:rect l="l" t="t" r="r" b="b"/>
                <a:pathLst>
                  <a:path w="68642" h="51616" extrusionOk="0">
                    <a:moveTo>
                      <a:pt x="57428" y="44577"/>
                    </a:moveTo>
                    <a:cubicBezTo>
                      <a:pt x="50139" y="51044"/>
                      <a:pt x="40027" y="53245"/>
                      <a:pt x="30722" y="50387"/>
                    </a:cubicBezTo>
                    <a:cubicBezTo>
                      <a:pt x="26465" y="49044"/>
                      <a:pt x="22350" y="47254"/>
                      <a:pt x="18463" y="45053"/>
                    </a:cubicBezTo>
                    <a:cubicBezTo>
                      <a:pt x="14870" y="42948"/>
                      <a:pt x="11458" y="40529"/>
                      <a:pt x="8293" y="37814"/>
                    </a:cubicBezTo>
                    <a:cubicBezTo>
                      <a:pt x="310" y="30337"/>
                      <a:pt x="-2189" y="18679"/>
                      <a:pt x="2021" y="8572"/>
                    </a:cubicBezTo>
                    <a:cubicBezTo>
                      <a:pt x="2772" y="5953"/>
                      <a:pt x="3827" y="3429"/>
                      <a:pt x="5157" y="1048"/>
                    </a:cubicBezTo>
                    <a:lnTo>
                      <a:pt x="5917" y="0"/>
                    </a:lnTo>
                    <a:cubicBezTo>
                      <a:pt x="4616" y="2343"/>
                      <a:pt x="3589" y="4839"/>
                      <a:pt x="2876" y="7429"/>
                    </a:cubicBezTo>
                    <a:cubicBezTo>
                      <a:pt x="-1381" y="17497"/>
                      <a:pt x="1128" y="29165"/>
                      <a:pt x="9149" y="36576"/>
                    </a:cubicBezTo>
                    <a:cubicBezTo>
                      <a:pt x="12266" y="39348"/>
                      <a:pt x="15678" y="41777"/>
                      <a:pt x="19318" y="43815"/>
                    </a:cubicBezTo>
                    <a:cubicBezTo>
                      <a:pt x="23224" y="46006"/>
                      <a:pt x="27330" y="47825"/>
                      <a:pt x="31578" y="49244"/>
                    </a:cubicBezTo>
                    <a:cubicBezTo>
                      <a:pt x="40901" y="52073"/>
                      <a:pt x="51013" y="49835"/>
                      <a:pt x="58283" y="43339"/>
                    </a:cubicBezTo>
                    <a:cubicBezTo>
                      <a:pt x="62142" y="39881"/>
                      <a:pt x="65620" y="36023"/>
                      <a:pt x="68643" y="31813"/>
                    </a:cubicBezTo>
                    <a:lnTo>
                      <a:pt x="68643" y="31813"/>
                    </a:lnTo>
                    <a:cubicBezTo>
                      <a:pt x="65440" y="36509"/>
                      <a:pt x="61667" y="40795"/>
                      <a:pt x="57428" y="44577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8"/>
              <p:cNvSpPr/>
              <p:nvPr/>
            </p:nvSpPr>
            <p:spPr>
              <a:xfrm>
                <a:off x="5752373" y="4115091"/>
                <a:ext cx="6818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68187" h="61619" extrusionOk="0">
                    <a:moveTo>
                      <a:pt x="64786" y="21997"/>
                    </a:moveTo>
                    <a:cubicBezTo>
                      <a:pt x="61098" y="17082"/>
                      <a:pt x="56403" y="13024"/>
                      <a:pt x="51005" y="10090"/>
                    </a:cubicBezTo>
                    <a:lnTo>
                      <a:pt x="50435" y="10090"/>
                    </a:lnTo>
                    <a:lnTo>
                      <a:pt x="41787" y="5518"/>
                    </a:lnTo>
                    <a:cubicBezTo>
                      <a:pt x="39506" y="4375"/>
                      <a:pt x="37130" y="3232"/>
                      <a:pt x="34754" y="2280"/>
                    </a:cubicBezTo>
                    <a:cubicBezTo>
                      <a:pt x="33205" y="1623"/>
                      <a:pt x="31617" y="1051"/>
                      <a:pt x="30002" y="565"/>
                    </a:cubicBezTo>
                    <a:cubicBezTo>
                      <a:pt x="22494" y="-1911"/>
                      <a:pt x="13845" y="4090"/>
                      <a:pt x="8618" y="11900"/>
                    </a:cubicBezTo>
                    <a:cubicBezTo>
                      <a:pt x="5767" y="16205"/>
                      <a:pt x="3382" y="20806"/>
                      <a:pt x="1490" y="25616"/>
                    </a:cubicBezTo>
                    <a:cubicBezTo>
                      <a:pt x="-1684" y="33551"/>
                      <a:pt x="312" y="42618"/>
                      <a:pt x="6527" y="48476"/>
                    </a:cubicBezTo>
                    <a:cubicBezTo>
                      <a:pt x="9417" y="51200"/>
                      <a:pt x="12610" y="53601"/>
                      <a:pt x="16031" y="55620"/>
                    </a:cubicBezTo>
                    <a:cubicBezTo>
                      <a:pt x="19491" y="57620"/>
                      <a:pt x="23159" y="59249"/>
                      <a:pt x="26960" y="60478"/>
                    </a:cubicBezTo>
                    <a:cubicBezTo>
                      <a:pt x="37871" y="63478"/>
                      <a:pt x="49542" y="60468"/>
                      <a:pt x="57658" y="52572"/>
                    </a:cubicBezTo>
                    <a:cubicBezTo>
                      <a:pt x="59882" y="50848"/>
                      <a:pt x="61896" y="48867"/>
                      <a:pt x="63645" y="46666"/>
                    </a:cubicBezTo>
                    <a:cubicBezTo>
                      <a:pt x="65850" y="43695"/>
                      <a:pt x="67285" y="40228"/>
                      <a:pt x="67827" y="36570"/>
                    </a:cubicBezTo>
                    <a:cubicBezTo>
                      <a:pt x="68825" y="31503"/>
                      <a:pt x="67732" y="26235"/>
                      <a:pt x="64786" y="21997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18"/>
            <p:cNvGrpSpPr/>
            <p:nvPr/>
          </p:nvGrpSpPr>
          <p:grpSpPr>
            <a:xfrm flipH="1">
              <a:off x="3829267" y="2465054"/>
              <a:ext cx="683694" cy="518573"/>
              <a:chOff x="6621095" y="1452181"/>
              <a:chExt cx="330894" cy="250785"/>
            </a:xfrm>
          </p:grpSpPr>
          <p:sp>
            <p:nvSpPr>
              <p:cNvPr id="830" name="Google Shape;830;p18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8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18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8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18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5" name="Google Shape;835;p18"/>
            <p:cNvSpPr/>
            <p:nvPr/>
          </p:nvSpPr>
          <p:spPr>
            <a:xfrm rot="-1803147">
              <a:off x="6082659" y="320502"/>
              <a:ext cx="40427" cy="70097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5777153" y="2115925"/>
              <a:ext cx="669353" cy="387341"/>
            </a:xfrm>
            <a:custGeom>
              <a:avLst/>
              <a:gdLst/>
              <a:ahLst/>
              <a:cxnLst/>
              <a:rect l="l" t="t" r="r" b="b"/>
              <a:pathLst>
                <a:path w="828920" h="479679" extrusionOk="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5964040" y="276791"/>
              <a:ext cx="375852" cy="551229"/>
            </a:xfrm>
            <a:custGeom>
              <a:avLst/>
              <a:gdLst/>
              <a:ahLst/>
              <a:cxnLst/>
              <a:rect l="l" t="t" r="r" b="b"/>
              <a:pathLst>
                <a:path w="465451" h="682637" extrusionOk="0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18"/>
            <p:cNvSpPr/>
            <p:nvPr/>
          </p:nvSpPr>
          <p:spPr>
            <a:xfrm>
              <a:off x="5952425" y="673402"/>
              <a:ext cx="70057" cy="407712"/>
            </a:xfrm>
            <a:custGeom>
              <a:avLst/>
              <a:gdLst/>
              <a:ahLst/>
              <a:cxnLst/>
              <a:rect l="l" t="t" r="r" b="b"/>
              <a:pathLst>
                <a:path w="86758" h="504907" extrusionOk="0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8"/>
            <p:cNvSpPr/>
            <p:nvPr/>
          </p:nvSpPr>
          <p:spPr>
            <a:xfrm>
              <a:off x="5992903" y="271657"/>
              <a:ext cx="179035" cy="222681"/>
            </a:xfrm>
            <a:custGeom>
              <a:avLst/>
              <a:gdLst/>
              <a:ahLst/>
              <a:cxnLst/>
              <a:rect l="l" t="t" r="r" b="b"/>
              <a:pathLst>
                <a:path w="221715" h="275766" extrusionOk="0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6027515" y="513497"/>
              <a:ext cx="222025" cy="248990"/>
            </a:xfrm>
            <a:custGeom>
              <a:avLst/>
              <a:gdLst/>
              <a:ahLst/>
              <a:cxnLst/>
              <a:rect l="l" t="t" r="r" b="b"/>
              <a:pathLst>
                <a:path w="274953" h="308347" extrusionOk="0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5963282" y="594790"/>
              <a:ext cx="323371" cy="372912"/>
            </a:xfrm>
            <a:custGeom>
              <a:avLst/>
              <a:gdLst/>
              <a:ahLst/>
              <a:cxnLst/>
              <a:rect l="l" t="t" r="r" b="b"/>
              <a:pathLst>
                <a:path w="400459" h="461811" extrusionOk="0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6020709" y="289521"/>
              <a:ext cx="238064" cy="294179"/>
            </a:xfrm>
            <a:custGeom>
              <a:avLst/>
              <a:gdLst/>
              <a:ahLst/>
              <a:cxnLst/>
              <a:rect l="l" t="t" r="r" b="b"/>
              <a:pathLst>
                <a:path w="294816" h="364308" extrusionOk="0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6029967" y="288305"/>
              <a:ext cx="239492" cy="225171"/>
            </a:xfrm>
            <a:custGeom>
              <a:avLst/>
              <a:gdLst/>
              <a:ahLst/>
              <a:cxnLst/>
              <a:rect l="l" t="t" r="r" b="b"/>
              <a:pathLst>
                <a:path w="296585" h="278850" extrusionOk="0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6069645" y="2237688"/>
              <a:ext cx="188076" cy="143860"/>
            </a:xfrm>
            <a:custGeom>
              <a:avLst/>
              <a:gdLst/>
              <a:ahLst/>
              <a:cxnLst/>
              <a:rect l="l" t="t" r="r" b="b"/>
              <a:pathLst>
                <a:path w="232912" h="178155" extrusionOk="0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6070415" y="2283614"/>
              <a:ext cx="187263" cy="97891"/>
            </a:xfrm>
            <a:custGeom>
              <a:avLst/>
              <a:gdLst/>
              <a:ahLst/>
              <a:cxnLst/>
              <a:rect l="l" t="t" r="r" b="b"/>
              <a:pathLst>
                <a:path w="231905" h="121227" extrusionOk="0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5927157" y="2205996"/>
              <a:ext cx="172547" cy="133696"/>
            </a:xfrm>
            <a:custGeom>
              <a:avLst/>
              <a:gdLst/>
              <a:ahLst/>
              <a:cxnLst/>
              <a:rect l="l" t="t" r="r" b="b"/>
              <a:pathLst>
                <a:path w="213680" h="165568" extrusionOk="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5927737" y="2249998"/>
              <a:ext cx="171800" cy="89748"/>
            </a:xfrm>
            <a:custGeom>
              <a:avLst/>
              <a:gdLst/>
              <a:ahLst/>
              <a:cxnLst/>
              <a:rect l="l" t="t" r="r" b="b"/>
              <a:pathLst>
                <a:path w="212755" h="111143" extrusionOk="0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5955035" y="963103"/>
              <a:ext cx="368082" cy="1288142"/>
            </a:xfrm>
            <a:custGeom>
              <a:avLst/>
              <a:gdLst/>
              <a:ahLst/>
              <a:cxnLst/>
              <a:rect l="l" t="t" r="r" b="b"/>
              <a:pathLst>
                <a:path w="455829" h="1595222" extrusionOk="0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5939457" y="937334"/>
              <a:ext cx="391797" cy="856741"/>
            </a:xfrm>
            <a:custGeom>
              <a:avLst/>
              <a:gdLst/>
              <a:ahLst/>
              <a:cxnLst/>
              <a:rect l="l" t="t" r="r" b="b"/>
              <a:pathLst>
                <a:path w="485198" h="1060979" extrusionOk="0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5733626" y="681017"/>
              <a:ext cx="564393" cy="492344"/>
            </a:xfrm>
            <a:custGeom>
              <a:avLst/>
              <a:gdLst/>
              <a:ahLst/>
              <a:cxnLst/>
              <a:rect l="l" t="t" r="r" b="b"/>
              <a:pathLst>
                <a:path w="698939" h="609714" extrusionOk="0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6171801" y="649512"/>
              <a:ext cx="135912" cy="159574"/>
            </a:xfrm>
            <a:custGeom>
              <a:avLst/>
              <a:gdLst/>
              <a:ahLst/>
              <a:cxnLst/>
              <a:rect l="l" t="t" r="r" b="b"/>
              <a:pathLst>
                <a:path w="168312" h="197615" extrusionOk="0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5953447" y="594810"/>
              <a:ext cx="109819" cy="115441"/>
            </a:xfrm>
            <a:custGeom>
              <a:avLst/>
              <a:gdLst/>
              <a:ahLst/>
              <a:cxnLst/>
              <a:rect l="l" t="t" r="r" b="b"/>
              <a:pathLst>
                <a:path w="135999" h="142961" extrusionOk="0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34"/>
          <p:cNvSpPr txBox="1">
            <a:spLocks noGrp="1"/>
          </p:cNvSpPr>
          <p:nvPr>
            <p:ph type="ctrTitle" idx="4294967295"/>
          </p:nvPr>
        </p:nvSpPr>
        <p:spPr>
          <a:xfrm>
            <a:off x="685800" y="1202438"/>
            <a:ext cx="3217127" cy="8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/>
              <a:t>THANKS!</a:t>
            </a:r>
            <a:endParaRPr sz="5600" dirty="0"/>
          </a:p>
        </p:txBody>
      </p:sp>
      <p:sp>
        <p:nvSpPr>
          <p:cNvPr id="2207" name="Google Shape;2207;p34"/>
          <p:cNvSpPr txBox="1">
            <a:spLocks noGrp="1"/>
          </p:cNvSpPr>
          <p:nvPr>
            <p:ph type="subTitle" idx="4294967295"/>
          </p:nvPr>
        </p:nvSpPr>
        <p:spPr>
          <a:xfrm>
            <a:off x="685800" y="1795346"/>
            <a:ext cx="4343700" cy="214571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Any questions?</a:t>
            </a:r>
            <a:endParaRPr sz="3600" b="1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</a:t>
            </a:r>
            <a:r>
              <a:rPr lang="en-IN" dirty="0"/>
              <a:t>also</a:t>
            </a:r>
            <a:r>
              <a:rPr lang="en" dirty="0"/>
              <a:t> </a:t>
            </a:r>
            <a:r>
              <a:rPr lang="en-IN" dirty="0"/>
              <a:t>reach </a:t>
            </a:r>
            <a:r>
              <a:rPr lang="en" dirty="0"/>
              <a:t>us at: </a:t>
            </a:r>
            <a:endParaRPr dirty="0"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-IN" dirty="0"/>
              <a:t>hemant</a:t>
            </a:r>
            <a:r>
              <a:rPr lang="en" dirty="0"/>
              <a:t>@</a:t>
            </a:r>
            <a:r>
              <a:rPr lang="en-IN" dirty="0"/>
              <a:t>zensung.com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dirty="0"/>
              <a:t>meetasha@zensung.com</a:t>
            </a:r>
            <a:endParaRPr dirty="0"/>
          </a:p>
        </p:txBody>
      </p:sp>
      <p:pic>
        <p:nvPicPr>
          <p:cNvPr id="2050" name="Picture 2" descr="Image result for cartoon on insurance auto">
            <a:extLst>
              <a:ext uri="{FF2B5EF4-FFF2-40B4-BE49-F238E27FC236}">
                <a16:creationId xmlns:a16="http://schemas.microsoft.com/office/drawing/2014/main" id="{098ED4E4-4638-4A10-A5E7-38359598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0" y="477948"/>
            <a:ext cx="3512517" cy="38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"/>
          <p:cNvSpPr txBox="1">
            <a:spLocks noGrp="1"/>
          </p:cNvSpPr>
          <p:nvPr>
            <p:ph type="ctrTitle"/>
          </p:nvPr>
        </p:nvSpPr>
        <p:spPr>
          <a:xfrm>
            <a:off x="1086585" y="1831969"/>
            <a:ext cx="46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dirty="0"/>
              <a:t>Sensor</a:t>
            </a:r>
            <a:endParaRPr dirty="0"/>
          </a:p>
        </p:txBody>
      </p:sp>
      <p:grpSp>
        <p:nvGrpSpPr>
          <p:cNvPr id="408" name="Google Shape;408;p15"/>
          <p:cNvGrpSpPr/>
          <p:nvPr/>
        </p:nvGrpSpPr>
        <p:grpSpPr>
          <a:xfrm>
            <a:off x="4780723" y="546652"/>
            <a:ext cx="3379082" cy="3586243"/>
            <a:chOff x="2810939" y="117216"/>
            <a:chExt cx="4110351" cy="4762722"/>
          </a:xfrm>
        </p:grpSpPr>
        <p:grpSp>
          <p:nvGrpSpPr>
            <p:cNvPr id="430" name="Google Shape;430;p15"/>
            <p:cNvGrpSpPr/>
            <p:nvPr/>
          </p:nvGrpSpPr>
          <p:grpSpPr>
            <a:xfrm>
              <a:off x="4031993" y="117216"/>
              <a:ext cx="2889297" cy="3901793"/>
              <a:chOff x="5533368" y="1047716"/>
              <a:chExt cx="2889297" cy="3901793"/>
            </a:xfrm>
          </p:grpSpPr>
          <p:sp>
            <p:nvSpPr>
              <p:cNvPr id="431" name="Google Shape;431;p15"/>
              <p:cNvSpPr/>
              <p:nvPr/>
            </p:nvSpPr>
            <p:spPr>
              <a:xfrm>
                <a:off x="6153722" y="4072604"/>
                <a:ext cx="1090544" cy="630910"/>
              </a:xfrm>
              <a:custGeom>
                <a:avLst/>
                <a:gdLst/>
                <a:ahLst/>
                <a:cxnLst/>
                <a:rect l="l" t="t" r="r" b="b"/>
                <a:pathLst>
                  <a:path w="1090544" h="630910" extrusionOk="0">
                    <a:moveTo>
                      <a:pt x="578197" y="615410"/>
                    </a:moveTo>
                    <a:lnTo>
                      <a:pt x="26877" y="296418"/>
                    </a:lnTo>
                    <a:cubicBezTo>
                      <a:pt x="-12951" y="273367"/>
                      <a:pt x="-7913" y="233172"/>
                      <a:pt x="37998" y="206597"/>
                    </a:cubicBezTo>
                    <a:lnTo>
                      <a:pt x="395216" y="0"/>
                    </a:lnTo>
                    <a:lnTo>
                      <a:pt x="1090545" y="402241"/>
                    </a:lnTo>
                    <a:lnTo>
                      <a:pt x="733327" y="608933"/>
                    </a:lnTo>
                    <a:cubicBezTo>
                      <a:pt x="687320" y="635508"/>
                      <a:pt x="617930" y="638365"/>
                      <a:pt x="578197" y="61541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6193969" y="4048886"/>
                <a:ext cx="1090601" cy="630901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01" extrusionOk="0">
                    <a:moveTo>
                      <a:pt x="578158" y="615410"/>
                    </a:moveTo>
                    <a:lnTo>
                      <a:pt x="26838" y="296323"/>
                    </a:lnTo>
                    <a:cubicBezTo>
                      <a:pt x="-12895" y="273368"/>
                      <a:pt x="-7952" y="233172"/>
                      <a:pt x="37960" y="206597"/>
                    </a:cubicBezTo>
                    <a:lnTo>
                      <a:pt x="395272" y="0"/>
                    </a:lnTo>
                    <a:lnTo>
                      <a:pt x="1090601" y="402241"/>
                    </a:lnTo>
                    <a:lnTo>
                      <a:pt x="733764" y="608838"/>
                    </a:lnTo>
                    <a:cubicBezTo>
                      <a:pt x="687377" y="635508"/>
                      <a:pt x="617891" y="638366"/>
                      <a:pt x="578158" y="61541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7252346" y="4430077"/>
                <a:ext cx="32128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32128" h="21050" extrusionOk="0">
                    <a:moveTo>
                      <a:pt x="32129" y="21050"/>
                    </a:moveTo>
                    <a:lnTo>
                      <a:pt x="32129" y="0"/>
                    </a:lnTo>
                    <a:lnTo>
                      <a:pt x="0" y="18574"/>
                    </a:lnTo>
                    <a:lnTo>
                      <a:pt x="32129" y="2105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6193906" y="4285773"/>
                <a:ext cx="32984" cy="21431"/>
              </a:xfrm>
              <a:custGeom>
                <a:avLst/>
                <a:gdLst/>
                <a:ahLst/>
                <a:cxnLst/>
                <a:rect l="l" t="t" r="r" b="b"/>
                <a:pathLst>
                  <a:path w="32984" h="21431" extrusionOk="0">
                    <a:moveTo>
                      <a:pt x="0" y="21431"/>
                    </a:moveTo>
                    <a:lnTo>
                      <a:pt x="0" y="0"/>
                    </a:lnTo>
                    <a:lnTo>
                      <a:pt x="32984" y="13716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6193969" y="4027741"/>
                <a:ext cx="1090601" cy="630949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49" extrusionOk="0">
                    <a:moveTo>
                      <a:pt x="578158" y="615410"/>
                    </a:moveTo>
                    <a:lnTo>
                      <a:pt x="26838" y="296418"/>
                    </a:lnTo>
                    <a:cubicBezTo>
                      <a:pt x="-12895" y="273368"/>
                      <a:pt x="-7952" y="233267"/>
                      <a:pt x="37960" y="206693"/>
                    </a:cubicBezTo>
                    <a:lnTo>
                      <a:pt x="395272" y="0"/>
                    </a:lnTo>
                    <a:lnTo>
                      <a:pt x="1090601" y="402336"/>
                    </a:lnTo>
                    <a:lnTo>
                      <a:pt x="733764" y="608934"/>
                    </a:lnTo>
                    <a:cubicBezTo>
                      <a:pt x="687377" y="635508"/>
                      <a:pt x="617891" y="638461"/>
                      <a:pt x="578158" y="615410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6504927" y="3742563"/>
                <a:ext cx="779547" cy="687514"/>
              </a:xfrm>
              <a:custGeom>
                <a:avLst/>
                <a:gdLst/>
                <a:ahLst/>
                <a:cxnLst/>
                <a:rect l="l" t="t" r="r" b="b"/>
                <a:pathLst>
                  <a:path w="779547" h="687514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0"/>
                    </a:lnTo>
                    <a:lnTo>
                      <a:pt x="779548" y="687514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7254152" y="4405788"/>
                <a:ext cx="30322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30322" h="36004" extrusionOk="0">
                    <a:moveTo>
                      <a:pt x="9981" y="36004"/>
                    </a:moveTo>
                    <a:lnTo>
                      <a:pt x="30323" y="24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6482779" y="3753326"/>
                <a:ext cx="781258" cy="688466"/>
              </a:xfrm>
              <a:custGeom>
                <a:avLst/>
                <a:gdLst/>
                <a:ahLst/>
                <a:cxnLst/>
                <a:rect l="l" t="t" r="r" b="b"/>
                <a:pathLst>
                  <a:path w="781258" h="688466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1"/>
                    </a:lnTo>
                    <a:lnTo>
                      <a:pt x="781259" y="688467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563120" y="1047716"/>
                <a:ext cx="2859545" cy="3884751"/>
              </a:xfrm>
              <a:custGeom>
                <a:avLst/>
                <a:gdLst/>
                <a:ahLst/>
                <a:cxnLst/>
                <a:rect l="l" t="t" r="r" b="b"/>
                <a:pathLst>
                  <a:path w="2859545" h="3884751" extrusionOk="0">
                    <a:moveTo>
                      <a:pt x="2790441" y="3876709"/>
                    </a:moveTo>
                    <a:lnTo>
                      <a:pt x="69105" y="2302131"/>
                    </a:lnTo>
                    <a:cubicBezTo>
                      <a:pt x="31083" y="2280033"/>
                      <a:pt x="0" y="2220787"/>
                      <a:pt x="0" y="2169829"/>
                    </a:cubicBezTo>
                    <a:lnTo>
                      <a:pt x="0" y="60708"/>
                    </a:lnTo>
                    <a:cubicBezTo>
                      <a:pt x="0" y="9654"/>
                      <a:pt x="30988" y="-13778"/>
                      <a:pt x="69105" y="8320"/>
                    </a:cubicBezTo>
                    <a:lnTo>
                      <a:pt x="2790441" y="1582517"/>
                    </a:lnTo>
                    <a:cubicBezTo>
                      <a:pt x="2828463" y="1604615"/>
                      <a:pt x="2859546" y="1663861"/>
                      <a:pt x="2859546" y="1714819"/>
                    </a:cubicBezTo>
                    <a:lnTo>
                      <a:pt x="2859546" y="3823940"/>
                    </a:lnTo>
                    <a:cubicBezTo>
                      <a:pt x="2859261" y="3874899"/>
                      <a:pt x="2828463" y="3898330"/>
                      <a:pt x="2790441" y="3876709"/>
                    </a:cubicBez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8367249" y="4838795"/>
                <a:ext cx="30132" cy="106965"/>
              </a:xfrm>
              <a:custGeom>
                <a:avLst/>
                <a:gdLst/>
                <a:ahLst/>
                <a:cxnLst/>
                <a:rect l="l" t="t" r="r" b="b"/>
                <a:pathLst>
                  <a:path w="30132" h="106965" extrusionOk="0">
                    <a:moveTo>
                      <a:pt x="0" y="106966"/>
                    </a:moveTo>
                    <a:lnTo>
                      <a:pt x="30132" y="89535"/>
                    </a:lnTo>
                    <a:lnTo>
                      <a:pt x="17110" y="0"/>
                    </a:lnTo>
                    <a:lnTo>
                      <a:pt x="0" y="106966"/>
                    </a:ln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558272" y="1051845"/>
                <a:ext cx="72337" cy="31155"/>
              </a:xfrm>
              <a:custGeom>
                <a:avLst/>
                <a:gdLst/>
                <a:ahLst/>
                <a:cxnLst/>
                <a:rect l="l" t="t" r="r" b="b"/>
                <a:pathLst>
                  <a:path w="72337" h="31155" extrusionOk="0">
                    <a:moveTo>
                      <a:pt x="0" y="17240"/>
                    </a:moveTo>
                    <a:lnTo>
                      <a:pt x="29657" y="0"/>
                    </a:lnTo>
                    <a:lnTo>
                      <a:pt x="72337" y="24479"/>
                    </a:lnTo>
                    <a:cubicBezTo>
                      <a:pt x="72337" y="24479"/>
                      <a:pt x="26901" y="31433"/>
                      <a:pt x="25760" y="31147"/>
                    </a:cubicBezTo>
                    <a:cubicBezTo>
                      <a:pt x="24619" y="30861"/>
                      <a:pt x="0" y="17240"/>
                      <a:pt x="0" y="1724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538216" y="1062192"/>
                <a:ext cx="2859165" cy="3884558"/>
              </a:xfrm>
              <a:custGeom>
                <a:avLst/>
                <a:gdLst/>
                <a:ahLst/>
                <a:cxnLst/>
                <a:rect l="l" t="t" r="r" b="b"/>
                <a:pathLst>
                  <a:path w="2859165" h="3884558" extrusionOk="0">
                    <a:moveTo>
                      <a:pt x="2790061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789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893" y="-13776"/>
                      <a:pt x="69105" y="8322"/>
                    </a:cubicBezTo>
                    <a:lnTo>
                      <a:pt x="2790061" y="1582519"/>
                    </a:lnTo>
                    <a:cubicBezTo>
                      <a:pt x="2828083" y="1604617"/>
                      <a:pt x="2859166" y="1663862"/>
                      <a:pt x="2859166" y="1714821"/>
                    </a:cubicBezTo>
                    <a:lnTo>
                      <a:pt x="2859166" y="3824132"/>
                    </a:lnTo>
                    <a:cubicBezTo>
                      <a:pt x="2859166" y="3874900"/>
                      <a:pt x="2828273" y="3898332"/>
                      <a:pt x="2790061" y="3876234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533368" y="1064955"/>
                <a:ext cx="2859260" cy="3884554"/>
              </a:xfrm>
              <a:custGeom>
                <a:avLst/>
                <a:gdLst/>
                <a:ahLst/>
                <a:cxnLst/>
                <a:rect l="l" t="t" r="r" b="b"/>
                <a:pathLst>
                  <a:path w="2859260" h="3884554" extrusionOk="0">
                    <a:moveTo>
                      <a:pt x="2790156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694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988" y="-13776"/>
                      <a:pt x="69105" y="8322"/>
                    </a:cubicBezTo>
                    <a:lnTo>
                      <a:pt x="2790156" y="1582995"/>
                    </a:lnTo>
                    <a:cubicBezTo>
                      <a:pt x="2828178" y="1604998"/>
                      <a:pt x="2859261" y="1664243"/>
                      <a:pt x="2859261" y="1715297"/>
                    </a:cubicBezTo>
                    <a:lnTo>
                      <a:pt x="2859261" y="3823847"/>
                    </a:lnTo>
                    <a:cubicBezTo>
                      <a:pt x="2859261" y="3874900"/>
                      <a:pt x="2828273" y="3898332"/>
                      <a:pt x="2790156" y="3876234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568443" y="1110406"/>
                <a:ext cx="2788161" cy="3702480"/>
              </a:xfrm>
              <a:custGeom>
                <a:avLst/>
                <a:gdLst/>
                <a:ahLst/>
                <a:cxnLst/>
                <a:rect l="l" t="t" r="r" b="b"/>
                <a:pathLst>
                  <a:path w="2788159" h="3702480" extrusionOk="0">
                    <a:moveTo>
                      <a:pt x="2786734" y="3702481"/>
                    </a:moveTo>
                    <a:lnTo>
                      <a:pt x="0" y="2089993"/>
                    </a:lnTo>
                    <a:lnTo>
                      <a:pt x="951" y="23640"/>
                    </a:lnTo>
                    <a:cubicBezTo>
                      <a:pt x="951" y="2494"/>
                      <a:pt x="15779" y="-6078"/>
                      <a:pt x="34030" y="4590"/>
                    </a:cubicBezTo>
                    <a:lnTo>
                      <a:pt x="2755080" y="1578691"/>
                    </a:lnTo>
                    <a:cubicBezTo>
                      <a:pt x="2774529" y="1591407"/>
                      <a:pt x="2786800" y="1612610"/>
                      <a:pt x="2788160" y="16358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62166" y="1403396"/>
                <a:ext cx="919754" cy="618313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13" extrusionOk="0">
                    <a:moveTo>
                      <a:pt x="906256" y="616665"/>
                    </a:moveTo>
                    <a:lnTo>
                      <a:pt x="13498" y="100220"/>
                    </a:lnTo>
                    <a:cubicBezTo>
                      <a:pt x="5142" y="94185"/>
                      <a:pt x="133" y="84538"/>
                      <a:pt x="0" y="74217"/>
                    </a:cubicBezTo>
                    <a:lnTo>
                      <a:pt x="0" y="11828"/>
                    </a:lnTo>
                    <a:cubicBezTo>
                      <a:pt x="0" y="2303"/>
                      <a:pt x="5988" y="-2745"/>
                      <a:pt x="13498" y="1541"/>
                    </a:cubicBezTo>
                    <a:lnTo>
                      <a:pt x="906256" y="517986"/>
                    </a:lnTo>
                    <a:cubicBezTo>
                      <a:pt x="914574" y="524052"/>
                      <a:pt x="919574" y="533680"/>
                      <a:pt x="919754" y="543990"/>
                    </a:cubicBezTo>
                    <a:lnTo>
                      <a:pt x="919754" y="606378"/>
                    </a:lnTo>
                    <a:cubicBezTo>
                      <a:pt x="919754" y="616380"/>
                      <a:pt x="913671" y="621047"/>
                      <a:pt x="906256" y="61666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66158" y="1584712"/>
                <a:ext cx="686298" cy="451951"/>
              </a:xfrm>
              <a:custGeom>
                <a:avLst/>
                <a:gdLst/>
                <a:ahLst/>
                <a:cxnLst/>
                <a:rect l="l" t="t" r="r" b="b"/>
                <a:pathLst>
                  <a:path w="686298" h="451951" extrusionOk="0">
                    <a:moveTo>
                      <a:pt x="672991" y="450304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057"/>
                    </a:lnTo>
                    <a:cubicBezTo>
                      <a:pt x="681261" y="389103"/>
                      <a:pt x="686194" y="398708"/>
                      <a:pt x="686299" y="408965"/>
                    </a:cubicBezTo>
                    <a:lnTo>
                      <a:pt x="686299" y="440017"/>
                    </a:lnTo>
                    <a:cubicBezTo>
                      <a:pt x="686299" y="450018"/>
                      <a:pt x="680405" y="454685"/>
                      <a:pt x="672991" y="45030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5766158" y="1702632"/>
                <a:ext cx="686488" cy="45175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759" extrusionOk="0">
                    <a:moveTo>
                      <a:pt x="672991" y="450018"/>
                    </a:moveTo>
                    <a:lnTo>
                      <a:pt x="13593" y="69018"/>
                    </a:lnTo>
                    <a:cubicBezTo>
                      <a:pt x="5199" y="63044"/>
                      <a:pt x="152" y="53422"/>
                      <a:pt x="0" y="43110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343"/>
                    </a:lnTo>
                    <a:cubicBezTo>
                      <a:pt x="681337" y="389344"/>
                      <a:pt x="686337" y="398964"/>
                      <a:pt x="686489" y="409251"/>
                    </a:cubicBezTo>
                    <a:lnTo>
                      <a:pt x="686489" y="440302"/>
                    </a:lnTo>
                    <a:cubicBezTo>
                      <a:pt x="686299" y="450018"/>
                      <a:pt x="680405" y="454495"/>
                      <a:pt x="672991" y="450018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5766158" y="1820170"/>
                <a:ext cx="562156" cy="379997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97" extrusionOk="0">
                    <a:moveTo>
                      <a:pt x="548564" y="378390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548564" y="311048"/>
                    </a:lnTo>
                    <a:cubicBezTo>
                      <a:pt x="556948" y="317077"/>
                      <a:pt x="561985" y="326717"/>
                      <a:pt x="562157" y="337051"/>
                    </a:cubicBezTo>
                    <a:lnTo>
                      <a:pt x="562157" y="368103"/>
                    </a:lnTo>
                    <a:cubicBezTo>
                      <a:pt x="562157" y="378104"/>
                      <a:pt x="556073" y="382676"/>
                      <a:pt x="548564" y="3783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5762166" y="2639293"/>
                <a:ext cx="919754" cy="618340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40" extrusionOk="0">
                    <a:moveTo>
                      <a:pt x="906256" y="616732"/>
                    </a:moveTo>
                    <a:lnTo>
                      <a:pt x="13498" y="100287"/>
                    </a:lnTo>
                    <a:cubicBezTo>
                      <a:pt x="5142" y="94248"/>
                      <a:pt x="133" y="84609"/>
                      <a:pt x="0" y="74284"/>
                    </a:cubicBezTo>
                    <a:lnTo>
                      <a:pt x="0" y="11895"/>
                    </a:lnTo>
                    <a:cubicBezTo>
                      <a:pt x="0" y="1894"/>
                      <a:pt x="5988" y="-2678"/>
                      <a:pt x="13498" y="1608"/>
                    </a:cubicBezTo>
                    <a:lnTo>
                      <a:pt x="906256" y="518053"/>
                    </a:lnTo>
                    <a:cubicBezTo>
                      <a:pt x="914574" y="524121"/>
                      <a:pt x="919574" y="533751"/>
                      <a:pt x="919754" y="544057"/>
                    </a:cubicBezTo>
                    <a:lnTo>
                      <a:pt x="919754" y="606445"/>
                    </a:lnTo>
                    <a:cubicBezTo>
                      <a:pt x="919754" y="616447"/>
                      <a:pt x="913671" y="621019"/>
                      <a:pt x="906256" y="61673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5766158" y="2821069"/>
                <a:ext cx="686488" cy="45151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519" extrusionOk="0">
                    <a:moveTo>
                      <a:pt x="672991" y="449910"/>
                    </a:moveTo>
                    <a:lnTo>
                      <a:pt x="13593" y="68910"/>
                    </a:lnTo>
                    <a:cubicBezTo>
                      <a:pt x="5209" y="62881"/>
                      <a:pt x="171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672991" y="382664"/>
                    </a:lnTo>
                    <a:cubicBezTo>
                      <a:pt x="681308" y="388731"/>
                      <a:pt x="686308" y="398361"/>
                      <a:pt x="686489" y="408667"/>
                    </a:cubicBezTo>
                    <a:lnTo>
                      <a:pt x="686489" y="439719"/>
                    </a:lnTo>
                    <a:cubicBezTo>
                      <a:pt x="686299" y="449625"/>
                      <a:pt x="680405" y="454197"/>
                      <a:pt x="672991" y="44991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5766158" y="2938486"/>
                <a:ext cx="686488" cy="451826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826" extrusionOk="0">
                    <a:moveTo>
                      <a:pt x="672991" y="450223"/>
                    </a:moveTo>
                    <a:lnTo>
                      <a:pt x="13593" y="68747"/>
                    </a:lnTo>
                    <a:cubicBezTo>
                      <a:pt x="5228" y="62756"/>
                      <a:pt x="190" y="53145"/>
                      <a:pt x="0" y="42839"/>
                    </a:cubicBezTo>
                    <a:lnTo>
                      <a:pt x="0" y="11787"/>
                    </a:lnTo>
                    <a:cubicBezTo>
                      <a:pt x="0" y="2262"/>
                      <a:pt x="6084" y="-2786"/>
                      <a:pt x="13593" y="1595"/>
                    </a:cubicBezTo>
                    <a:lnTo>
                      <a:pt x="672991" y="382595"/>
                    </a:lnTo>
                    <a:cubicBezTo>
                      <a:pt x="681308" y="388663"/>
                      <a:pt x="686308" y="398293"/>
                      <a:pt x="686489" y="408599"/>
                    </a:cubicBezTo>
                    <a:lnTo>
                      <a:pt x="686489" y="439650"/>
                    </a:lnTo>
                    <a:cubicBezTo>
                      <a:pt x="686299" y="449937"/>
                      <a:pt x="680405" y="454509"/>
                      <a:pt x="672991" y="450223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5766158" y="3056051"/>
                <a:ext cx="562156" cy="379920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20" extrusionOk="0">
                    <a:moveTo>
                      <a:pt x="548564" y="378378"/>
                    </a:moveTo>
                    <a:lnTo>
                      <a:pt x="13593" y="68910"/>
                    </a:lnTo>
                    <a:cubicBezTo>
                      <a:pt x="5199" y="62900"/>
                      <a:pt x="152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548564" y="311131"/>
                    </a:lnTo>
                    <a:cubicBezTo>
                      <a:pt x="556948" y="317161"/>
                      <a:pt x="561985" y="326800"/>
                      <a:pt x="562157" y="337134"/>
                    </a:cubicBezTo>
                    <a:lnTo>
                      <a:pt x="562157" y="368186"/>
                    </a:lnTo>
                    <a:cubicBezTo>
                      <a:pt x="562157" y="378187"/>
                      <a:pt x="556073" y="382473"/>
                      <a:pt x="548564" y="378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6897600" y="3332192"/>
                <a:ext cx="1250451" cy="1162368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62368" extrusionOk="0">
                    <a:moveTo>
                      <a:pt x="9696" y="77186"/>
                    </a:moveTo>
                    <a:cubicBezTo>
                      <a:pt x="9696" y="77186"/>
                      <a:pt x="108173" y="160053"/>
                      <a:pt x="250376" y="46896"/>
                    </a:cubicBezTo>
                    <a:cubicBezTo>
                      <a:pt x="351895" y="-36543"/>
                      <a:pt x="442672" y="11082"/>
                      <a:pt x="493242" y="39657"/>
                    </a:cubicBezTo>
                    <a:cubicBezTo>
                      <a:pt x="543811" y="68232"/>
                      <a:pt x="616813" y="85758"/>
                      <a:pt x="755879" y="337409"/>
                    </a:cubicBezTo>
                    <a:cubicBezTo>
                      <a:pt x="755879" y="337409"/>
                      <a:pt x="801125" y="416276"/>
                      <a:pt x="875839" y="459519"/>
                    </a:cubicBezTo>
                    <a:cubicBezTo>
                      <a:pt x="950552" y="502763"/>
                      <a:pt x="986483" y="481617"/>
                      <a:pt x="1045227" y="392844"/>
                    </a:cubicBezTo>
                    <a:cubicBezTo>
                      <a:pt x="1103971" y="304071"/>
                      <a:pt x="1142469" y="205773"/>
                      <a:pt x="1250452" y="269972"/>
                    </a:cubicBezTo>
                    <a:lnTo>
                      <a:pt x="1250452" y="1162369"/>
                    </a:lnTo>
                    <a:lnTo>
                      <a:pt x="0" y="439707"/>
                    </a:lnTo>
                    <a:lnTo>
                      <a:pt x="0" y="71375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5769217" y="2031886"/>
                <a:ext cx="882682" cy="1029375"/>
              </a:xfrm>
              <a:custGeom>
                <a:avLst/>
                <a:gdLst/>
                <a:ahLst/>
                <a:cxnLst/>
                <a:rect l="l" t="t" r="r" b="b"/>
                <a:pathLst>
                  <a:path w="882682" h="1029375" extrusionOk="0">
                    <a:moveTo>
                      <a:pt x="869090" y="1027764"/>
                    </a:moveTo>
                    <a:lnTo>
                      <a:pt x="13593" y="532464"/>
                    </a:lnTo>
                    <a:cubicBezTo>
                      <a:pt x="5209" y="526435"/>
                      <a:pt x="171" y="516796"/>
                      <a:pt x="0" y="506461"/>
                    </a:cubicBezTo>
                    <a:lnTo>
                      <a:pt x="0" y="11828"/>
                    </a:lnTo>
                    <a:cubicBezTo>
                      <a:pt x="0" y="2303"/>
                      <a:pt x="6084" y="-2745"/>
                      <a:pt x="13593" y="1541"/>
                    </a:cubicBezTo>
                    <a:lnTo>
                      <a:pt x="869090" y="496841"/>
                    </a:lnTo>
                    <a:cubicBezTo>
                      <a:pt x="877474" y="502870"/>
                      <a:pt x="882512" y="512510"/>
                      <a:pt x="882683" y="522844"/>
                    </a:cubicBezTo>
                    <a:lnTo>
                      <a:pt x="882683" y="1017668"/>
                    </a:lnTo>
                    <a:cubicBezTo>
                      <a:pt x="882683" y="1027479"/>
                      <a:pt x="876599" y="1032051"/>
                      <a:pt x="869090" y="102776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6897600" y="3388613"/>
                <a:ext cx="1250451" cy="1106424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06424" extrusionOk="0">
                    <a:moveTo>
                      <a:pt x="0" y="0"/>
                    </a:moveTo>
                    <a:lnTo>
                      <a:pt x="0" y="383096"/>
                    </a:lnTo>
                    <a:lnTo>
                      <a:pt x="1250452" y="1106424"/>
                    </a:lnTo>
                    <a:lnTo>
                      <a:pt x="1250452" y="214027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7389036" y="3376326"/>
                <a:ext cx="9505" cy="678751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678751" extrusionOk="0">
                    <a:moveTo>
                      <a:pt x="0" y="0"/>
                    </a:moveTo>
                    <a:lnTo>
                      <a:pt x="0" y="678752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7771633" y="3805618"/>
                <a:ext cx="9505" cy="470725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470725" extrusionOk="0">
                    <a:moveTo>
                      <a:pt x="0" y="0"/>
                    </a:moveTo>
                    <a:lnTo>
                      <a:pt x="0" y="470725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6897600" y="3332663"/>
                <a:ext cx="1250451" cy="479359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479359" extrusionOk="0">
                    <a:moveTo>
                      <a:pt x="0" y="70905"/>
                    </a:moveTo>
                    <a:cubicBezTo>
                      <a:pt x="221859" y="208732"/>
                      <a:pt x="253227" y="-102831"/>
                      <a:pt x="494953" y="36996"/>
                    </a:cubicBezTo>
                    <a:cubicBezTo>
                      <a:pt x="736678" y="176823"/>
                      <a:pt x="703314" y="359036"/>
                      <a:pt x="881732" y="462288"/>
                    </a:cubicBezTo>
                    <a:cubicBezTo>
                      <a:pt x="1060151" y="565538"/>
                      <a:pt x="1064333" y="162250"/>
                      <a:pt x="1250452" y="269978"/>
                    </a:cubicBezTo>
                  </a:path>
                </a:pathLst>
              </a:custGeom>
              <a:noFill/>
              <a:ln w="14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 rot="-1801764">
                <a:off x="7364922" y="3334621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 rot="-1790023">
                <a:off x="8141346" y="3571007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4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4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 rot="-1790023">
                <a:off x="7763340" y="3766404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3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3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 rot="-1801764">
                <a:off x="6873548" y="3361832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6868038" y="2430219"/>
                <a:ext cx="78705" cy="316778"/>
              </a:xfrm>
              <a:custGeom>
                <a:avLst/>
                <a:gdLst/>
                <a:ahLst/>
                <a:cxnLst/>
                <a:rect l="l" t="t" r="r" b="b"/>
                <a:pathLst>
                  <a:path w="78705" h="316778" extrusionOk="0">
                    <a:moveTo>
                      <a:pt x="64828" y="315171"/>
                    </a:moveTo>
                    <a:lnTo>
                      <a:pt x="13593" y="285548"/>
                    </a:lnTo>
                    <a:cubicBezTo>
                      <a:pt x="5209" y="279519"/>
                      <a:pt x="171" y="269880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193" y="37136"/>
                      <a:pt x="78335" y="46566"/>
                      <a:pt x="78706" y="56758"/>
                    </a:cubicBezTo>
                    <a:lnTo>
                      <a:pt x="78706" y="304884"/>
                    </a:lnTo>
                    <a:cubicBezTo>
                      <a:pt x="78706" y="314885"/>
                      <a:pt x="72337" y="319457"/>
                      <a:pt x="64828" y="3151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6986477" y="2241366"/>
                <a:ext cx="78420" cy="57392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73928" extrusionOk="0">
                    <a:moveTo>
                      <a:pt x="64828" y="572319"/>
                    </a:moveTo>
                    <a:lnTo>
                      <a:pt x="13593" y="542601"/>
                    </a:lnTo>
                    <a:cubicBezTo>
                      <a:pt x="5199" y="536629"/>
                      <a:pt x="152" y="527009"/>
                      <a:pt x="0" y="516693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4828" y="31299"/>
                    </a:lnTo>
                    <a:cubicBezTo>
                      <a:pt x="73211" y="37328"/>
                      <a:pt x="78249" y="46967"/>
                      <a:pt x="78421" y="57302"/>
                    </a:cubicBezTo>
                    <a:lnTo>
                      <a:pt x="78421" y="562127"/>
                    </a:lnTo>
                    <a:cubicBezTo>
                      <a:pt x="78041" y="572033"/>
                      <a:pt x="71957" y="576605"/>
                      <a:pt x="64828" y="5723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7222119" y="2426981"/>
                <a:ext cx="78420" cy="524860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24860" extrusionOk="0">
                    <a:moveTo>
                      <a:pt x="64828" y="523197"/>
                    </a:moveTo>
                    <a:lnTo>
                      <a:pt x="13593" y="493574"/>
                    </a:lnTo>
                    <a:cubicBezTo>
                      <a:pt x="5181" y="487583"/>
                      <a:pt x="124" y="477915"/>
                      <a:pt x="0" y="467571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231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513005"/>
                    </a:lnTo>
                    <a:cubicBezTo>
                      <a:pt x="78421" y="523006"/>
                      <a:pt x="72337" y="527578"/>
                      <a:pt x="64828" y="523197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7340177" y="2573447"/>
                <a:ext cx="78420" cy="446687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446687" extrusionOk="0">
                    <a:moveTo>
                      <a:pt x="64827" y="445025"/>
                    </a:moveTo>
                    <a:lnTo>
                      <a:pt x="13593" y="415402"/>
                    </a:lnTo>
                    <a:cubicBezTo>
                      <a:pt x="5209" y="409373"/>
                      <a:pt x="171" y="399734"/>
                      <a:pt x="0" y="389399"/>
                    </a:cubicBezTo>
                    <a:lnTo>
                      <a:pt x="0" y="11828"/>
                    </a:lnTo>
                    <a:cubicBezTo>
                      <a:pt x="0" y="2303"/>
                      <a:pt x="6083" y="-2745"/>
                      <a:pt x="13593" y="1541"/>
                    </a:cubicBezTo>
                    <a:lnTo>
                      <a:pt x="64827" y="31259"/>
                    </a:lnTo>
                    <a:cubicBezTo>
                      <a:pt x="73221" y="37231"/>
                      <a:pt x="78268" y="46851"/>
                      <a:pt x="78421" y="57167"/>
                    </a:cubicBezTo>
                    <a:lnTo>
                      <a:pt x="78421" y="434738"/>
                    </a:lnTo>
                    <a:cubicBezTo>
                      <a:pt x="78421" y="444835"/>
                      <a:pt x="72337" y="449406"/>
                      <a:pt x="64827" y="4450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7575249" y="2900319"/>
                <a:ext cx="78325" cy="255777"/>
              </a:xfrm>
              <a:custGeom>
                <a:avLst/>
                <a:gdLst/>
                <a:ahLst/>
                <a:cxnLst/>
                <a:rect l="l" t="t" r="r" b="b"/>
                <a:pathLst>
                  <a:path w="78325" h="255777" extrusionOk="0">
                    <a:moveTo>
                      <a:pt x="64828" y="254170"/>
                    </a:moveTo>
                    <a:lnTo>
                      <a:pt x="13498" y="224547"/>
                    </a:lnTo>
                    <a:cubicBezTo>
                      <a:pt x="5143" y="218508"/>
                      <a:pt x="133" y="208869"/>
                      <a:pt x="0" y="198544"/>
                    </a:cubicBezTo>
                    <a:lnTo>
                      <a:pt x="0" y="11949"/>
                    </a:lnTo>
                    <a:cubicBezTo>
                      <a:pt x="0" y="1853"/>
                      <a:pt x="5989" y="-2719"/>
                      <a:pt x="13498" y="1662"/>
                    </a:cubicBezTo>
                    <a:lnTo>
                      <a:pt x="64828" y="31285"/>
                    </a:lnTo>
                    <a:cubicBezTo>
                      <a:pt x="73145" y="37352"/>
                      <a:pt x="78145" y="46982"/>
                      <a:pt x="78325" y="57288"/>
                    </a:cubicBezTo>
                    <a:lnTo>
                      <a:pt x="78325" y="243883"/>
                    </a:lnTo>
                    <a:cubicBezTo>
                      <a:pt x="78325" y="253884"/>
                      <a:pt x="72242" y="258456"/>
                      <a:pt x="64828" y="2541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7693593" y="2520557"/>
                <a:ext cx="78420" cy="70383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703833" extrusionOk="0">
                    <a:moveTo>
                      <a:pt x="64447" y="702226"/>
                    </a:moveTo>
                    <a:lnTo>
                      <a:pt x="13593" y="672508"/>
                    </a:lnTo>
                    <a:cubicBezTo>
                      <a:pt x="5199" y="666536"/>
                      <a:pt x="152" y="656916"/>
                      <a:pt x="0" y="646600"/>
                    </a:cubicBezTo>
                    <a:lnTo>
                      <a:pt x="0" y="11949"/>
                    </a:lnTo>
                    <a:cubicBezTo>
                      <a:pt x="0" y="1853"/>
                      <a:pt x="6083" y="-2719"/>
                      <a:pt x="13593" y="1662"/>
                    </a:cubicBezTo>
                    <a:lnTo>
                      <a:pt x="64828" y="31285"/>
                    </a:lnTo>
                    <a:cubicBezTo>
                      <a:pt x="73221" y="37305"/>
                      <a:pt x="78268" y="46954"/>
                      <a:pt x="78421" y="57288"/>
                    </a:cubicBezTo>
                    <a:lnTo>
                      <a:pt x="78421" y="691939"/>
                    </a:lnTo>
                    <a:cubicBezTo>
                      <a:pt x="78040" y="701940"/>
                      <a:pt x="71957" y="706512"/>
                      <a:pt x="64447" y="702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7981135" y="3135165"/>
                <a:ext cx="78420" cy="25581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255818" extrusionOk="0">
                    <a:moveTo>
                      <a:pt x="64828" y="254211"/>
                    </a:moveTo>
                    <a:lnTo>
                      <a:pt x="13593" y="224493"/>
                    </a:lnTo>
                    <a:cubicBezTo>
                      <a:pt x="5199" y="218521"/>
                      <a:pt x="152" y="208900"/>
                      <a:pt x="0" y="19858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240" y="37317"/>
                      <a:pt x="78297" y="46985"/>
                      <a:pt x="78421" y="57329"/>
                    </a:cubicBezTo>
                    <a:lnTo>
                      <a:pt x="78421" y="243924"/>
                    </a:lnTo>
                    <a:cubicBezTo>
                      <a:pt x="78421" y="253925"/>
                      <a:pt x="72337" y="258497"/>
                      <a:pt x="64828" y="25421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8099193" y="3142308"/>
                <a:ext cx="78420" cy="31696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316963" extrusionOk="0">
                    <a:moveTo>
                      <a:pt x="64828" y="315266"/>
                    </a:moveTo>
                    <a:lnTo>
                      <a:pt x="13593" y="285548"/>
                    </a:lnTo>
                    <a:cubicBezTo>
                      <a:pt x="5181" y="279557"/>
                      <a:pt x="124" y="269889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4" y="-2678"/>
                      <a:pt x="13593" y="1608"/>
                    </a:cubicBezTo>
                    <a:lnTo>
                      <a:pt x="64828" y="31230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305360"/>
                    </a:lnTo>
                    <a:cubicBezTo>
                      <a:pt x="78421" y="315266"/>
                      <a:pt x="72337" y="319648"/>
                      <a:pt x="64828" y="3152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1" name="Google Shape;471;p15"/>
            <p:cNvSpPr/>
            <p:nvPr/>
          </p:nvSpPr>
          <p:spPr>
            <a:xfrm>
              <a:off x="2810939" y="4355647"/>
              <a:ext cx="905825" cy="524291"/>
            </a:xfrm>
            <a:custGeom>
              <a:avLst/>
              <a:gdLst/>
              <a:ahLst/>
              <a:cxnLst/>
              <a:rect l="l" t="t" r="r" b="b"/>
              <a:pathLst>
                <a:path w="905825" h="524291" extrusionOk="0">
                  <a:moveTo>
                    <a:pt x="456810" y="505052"/>
                  </a:moveTo>
                  <a:lnTo>
                    <a:pt x="32483" y="259879"/>
                  </a:lnTo>
                  <a:cubicBezTo>
                    <a:pt x="-15615" y="231970"/>
                    <a:pt x="-9626" y="183679"/>
                    <a:pt x="45981" y="151294"/>
                  </a:cubicBezTo>
                  <a:lnTo>
                    <a:pt x="261376" y="26611"/>
                  </a:lnTo>
                  <a:cubicBezTo>
                    <a:pt x="316889" y="-5488"/>
                    <a:pt x="400632" y="-9298"/>
                    <a:pt x="449015" y="19277"/>
                  </a:cubicBezTo>
                  <a:lnTo>
                    <a:pt x="873342" y="264832"/>
                  </a:lnTo>
                  <a:cubicBezTo>
                    <a:pt x="921440" y="292645"/>
                    <a:pt x="915451" y="341032"/>
                    <a:pt x="859844" y="373322"/>
                  </a:cubicBezTo>
                  <a:lnTo>
                    <a:pt x="644449" y="498004"/>
                  </a:lnTo>
                  <a:cubicBezTo>
                    <a:pt x="588937" y="529627"/>
                    <a:pt x="505193" y="533627"/>
                    <a:pt x="456810" y="505052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2999385" y="3858955"/>
              <a:ext cx="906089" cy="910207"/>
            </a:xfrm>
            <a:custGeom>
              <a:avLst/>
              <a:gdLst/>
              <a:ahLst/>
              <a:cxnLst/>
              <a:rect l="l" t="t" r="r" b="b"/>
              <a:pathLst>
                <a:path w="906089" h="910207" extrusionOk="0">
                  <a:moveTo>
                    <a:pt x="906089" y="695706"/>
                  </a:moveTo>
                  <a:lnTo>
                    <a:pt x="906089" y="102203"/>
                  </a:lnTo>
                  <a:lnTo>
                    <a:pt x="23" y="0"/>
                  </a:lnTo>
                  <a:lnTo>
                    <a:pt x="23" y="597218"/>
                  </a:lnTo>
                  <a:lnTo>
                    <a:pt x="23" y="597218"/>
                  </a:lnTo>
                  <a:cubicBezTo>
                    <a:pt x="-547" y="615506"/>
                    <a:pt x="9528" y="632936"/>
                    <a:pt x="32342" y="645891"/>
                  </a:cubicBezTo>
                  <a:lnTo>
                    <a:pt x="456668" y="891445"/>
                  </a:lnTo>
                  <a:cubicBezTo>
                    <a:pt x="504766" y="919258"/>
                    <a:pt x="588795" y="915734"/>
                    <a:pt x="644307" y="883634"/>
                  </a:cubicBezTo>
                  <a:lnTo>
                    <a:pt x="859702" y="758952"/>
                  </a:lnTo>
                  <a:cubicBezTo>
                    <a:pt x="890975" y="740855"/>
                    <a:pt x="906565" y="717518"/>
                    <a:pt x="905614" y="695706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2999385" y="3718383"/>
              <a:ext cx="905566" cy="524522"/>
            </a:xfrm>
            <a:custGeom>
              <a:avLst/>
              <a:gdLst/>
              <a:ahLst/>
              <a:cxnLst/>
              <a:rect l="l" t="t" r="r" b="b"/>
              <a:pathLst>
                <a:path w="905566" h="524522" extrusionOk="0">
                  <a:moveTo>
                    <a:pt x="905519" y="307545"/>
                  </a:moveTo>
                  <a:lnTo>
                    <a:pt x="905519" y="242775"/>
                  </a:lnTo>
                  <a:lnTo>
                    <a:pt x="835843" y="242775"/>
                  </a:lnTo>
                  <a:lnTo>
                    <a:pt x="448874" y="18842"/>
                  </a:lnTo>
                  <a:cubicBezTo>
                    <a:pt x="400776" y="-9066"/>
                    <a:pt x="316747" y="-5542"/>
                    <a:pt x="261235" y="26557"/>
                  </a:cubicBezTo>
                  <a:lnTo>
                    <a:pt x="45839" y="151716"/>
                  </a:lnTo>
                  <a:cubicBezTo>
                    <a:pt x="42009" y="153897"/>
                    <a:pt x="38296" y="156279"/>
                    <a:pt x="34718" y="158860"/>
                  </a:cubicBezTo>
                  <a:lnTo>
                    <a:pt x="23" y="141048"/>
                  </a:lnTo>
                  <a:cubicBezTo>
                    <a:pt x="23" y="141048"/>
                    <a:pt x="23" y="209533"/>
                    <a:pt x="23" y="211819"/>
                  </a:cubicBezTo>
                  <a:lnTo>
                    <a:pt x="23" y="211819"/>
                  </a:lnTo>
                  <a:cubicBezTo>
                    <a:pt x="-547" y="229916"/>
                    <a:pt x="9528" y="247347"/>
                    <a:pt x="32342" y="260301"/>
                  </a:cubicBezTo>
                  <a:lnTo>
                    <a:pt x="456668" y="505760"/>
                  </a:lnTo>
                  <a:cubicBezTo>
                    <a:pt x="504766" y="533573"/>
                    <a:pt x="588795" y="530049"/>
                    <a:pt x="644307" y="497950"/>
                  </a:cubicBezTo>
                  <a:lnTo>
                    <a:pt x="859702" y="373363"/>
                  </a:lnTo>
                  <a:cubicBezTo>
                    <a:pt x="891926" y="354313"/>
                    <a:pt x="907230" y="330500"/>
                    <a:pt x="905424" y="308021"/>
                  </a:cubicBezTo>
                  <a:close/>
                </a:path>
              </a:pathLst>
            </a:custGeom>
            <a:solidFill>
              <a:srgbClr val="ED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2999243" y="3647851"/>
              <a:ext cx="905825" cy="524031"/>
            </a:xfrm>
            <a:custGeom>
              <a:avLst/>
              <a:gdLst/>
              <a:ahLst/>
              <a:cxnLst/>
              <a:rect l="l" t="t" r="r" b="b"/>
              <a:pathLst>
                <a:path w="905825" h="524031" extrusionOk="0">
                  <a:moveTo>
                    <a:pt x="456810" y="505236"/>
                  </a:moveTo>
                  <a:lnTo>
                    <a:pt x="32483" y="259777"/>
                  </a:lnTo>
                  <a:cubicBezTo>
                    <a:pt x="-15615" y="231964"/>
                    <a:pt x="-9626" y="183577"/>
                    <a:pt x="45981" y="151192"/>
                  </a:cubicBezTo>
                  <a:lnTo>
                    <a:pt x="261376" y="26605"/>
                  </a:lnTo>
                  <a:cubicBezTo>
                    <a:pt x="316889" y="-5589"/>
                    <a:pt x="400917" y="-9018"/>
                    <a:pt x="449015" y="18795"/>
                  </a:cubicBezTo>
                  <a:lnTo>
                    <a:pt x="873342" y="264254"/>
                  </a:lnTo>
                  <a:cubicBezTo>
                    <a:pt x="921440" y="292067"/>
                    <a:pt x="915451" y="340454"/>
                    <a:pt x="859844" y="372839"/>
                  </a:cubicBezTo>
                  <a:lnTo>
                    <a:pt x="644449" y="497426"/>
                  </a:lnTo>
                  <a:cubicBezTo>
                    <a:pt x="588937" y="529620"/>
                    <a:pt x="504908" y="533050"/>
                    <a:pt x="456810" y="505236"/>
                  </a:cubicBezTo>
                  <a:close/>
                </a:path>
              </a:pathLst>
            </a:custGeom>
            <a:solidFill>
              <a:srgbClr val="E2E5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3230772" y="3780524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293" y="12575"/>
                    <a:pt x="13716" y="14395"/>
                    <a:pt x="11312" y="16424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3230772" y="3756847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8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8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3393243" y="3872036"/>
              <a:ext cx="129623" cy="74995"/>
            </a:xfrm>
            <a:custGeom>
              <a:avLst/>
              <a:gdLst/>
              <a:ahLst/>
              <a:cxnLst/>
              <a:rect l="l" t="t" r="r" b="b"/>
              <a:pathLst>
                <a:path w="129623" h="74995" extrusionOk="0">
                  <a:moveTo>
                    <a:pt x="128018" y="45689"/>
                  </a:moveTo>
                  <a:cubicBezTo>
                    <a:pt x="124482" y="53623"/>
                    <a:pt x="118341" y="60110"/>
                    <a:pt x="110623" y="64072"/>
                  </a:cubicBezTo>
                  <a:cubicBezTo>
                    <a:pt x="81812" y="78636"/>
                    <a:pt x="47801" y="78636"/>
                    <a:pt x="18990" y="64072"/>
                  </a:cubicBezTo>
                  <a:cubicBezTo>
                    <a:pt x="11271" y="60110"/>
                    <a:pt x="5131" y="53623"/>
                    <a:pt x="1595" y="45689"/>
                  </a:cubicBezTo>
                  <a:cubicBezTo>
                    <a:pt x="-3158" y="33497"/>
                    <a:pt x="2735" y="20448"/>
                    <a:pt x="18990" y="10923"/>
                  </a:cubicBezTo>
                  <a:cubicBezTo>
                    <a:pt x="47801" y="-3641"/>
                    <a:pt x="81812" y="-3641"/>
                    <a:pt x="110623" y="10923"/>
                  </a:cubicBezTo>
                  <a:cubicBezTo>
                    <a:pt x="126972" y="19971"/>
                    <a:pt x="132771" y="33021"/>
                    <a:pt x="128018" y="45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3395112" y="3888323"/>
              <a:ext cx="126148" cy="58707"/>
            </a:xfrm>
            <a:custGeom>
              <a:avLst/>
              <a:gdLst/>
              <a:ahLst/>
              <a:cxnLst/>
              <a:rect l="l" t="t" r="r" b="b"/>
              <a:pathLst>
                <a:path w="126148" h="58707" extrusionOk="0">
                  <a:moveTo>
                    <a:pt x="126149" y="29401"/>
                  </a:moveTo>
                  <a:cubicBezTo>
                    <a:pt x="122613" y="37336"/>
                    <a:pt x="116472" y="43822"/>
                    <a:pt x="108754" y="47784"/>
                  </a:cubicBezTo>
                  <a:cubicBezTo>
                    <a:pt x="79942" y="62348"/>
                    <a:pt x="45932" y="62348"/>
                    <a:pt x="17120" y="47784"/>
                  </a:cubicBezTo>
                  <a:cubicBezTo>
                    <a:pt x="6959" y="47051"/>
                    <a:pt x="-683" y="38202"/>
                    <a:pt x="48" y="28030"/>
                  </a:cubicBezTo>
                  <a:cubicBezTo>
                    <a:pt x="704" y="18867"/>
                    <a:pt x="7976" y="11580"/>
                    <a:pt x="17120" y="10923"/>
                  </a:cubicBezTo>
                  <a:cubicBezTo>
                    <a:pt x="45932" y="-3641"/>
                    <a:pt x="79942" y="-3641"/>
                    <a:pt x="108754" y="10923"/>
                  </a:cubicBezTo>
                  <a:cubicBezTo>
                    <a:pt x="116491" y="14904"/>
                    <a:pt x="122632" y="21429"/>
                    <a:pt x="126149" y="2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3543979" y="3964737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321" y="12585"/>
                    <a:pt x="13745" y="14366"/>
                    <a:pt x="11312" y="16328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3543979" y="3941061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9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9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5673026" y="4464079"/>
              <a:ext cx="468241" cy="270891"/>
            </a:xfrm>
            <a:custGeom>
              <a:avLst/>
              <a:gdLst/>
              <a:ahLst/>
              <a:cxnLst/>
              <a:rect l="l" t="t" r="r" b="b"/>
              <a:pathLst>
                <a:path w="468241" h="270891" extrusionOk="0">
                  <a:moveTo>
                    <a:pt x="468242" y="135445"/>
                  </a:moveTo>
                  <a:cubicBezTo>
                    <a:pt x="468242" y="210250"/>
                    <a:pt x="363422" y="270891"/>
                    <a:pt x="234121" y="270891"/>
                  </a:cubicBezTo>
                  <a:cubicBezTo>
                    <a:pt x="104819" y="270891"/>
                    <a:pt x="0" y="210250"/>
                    <a:pt x="0" y="135445"/>
                  </a:cubicBezTo>
                  <a:cubicBezTo>
                    <a:pt x="0" y="60641"/>
                    <a:pt x="104819" y="0"/>
                    <a:pt x="234121" y="0"/>
                  </a:cubicBezTo>
                  <a:cubicBezTo>
                    <a:pt x="363422" y="0"/>
                    <a:pt x="468242" y="60641"/>
                    <a:pt x="468242" y="1354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5819482" y="3280817"/>
              <a:ext cx="243195" cy="356577"/>
            </a:xfrm>
            <a:custGeom>
              <a:avLst/>
              <a:gdLst/>
              <a:ahLst/>
              <a:cxnLst/>
              <a:rect l="l" t="t" r="r" b="b"/>
              <a:pathLst>
                <a:path w="243195" h="356577" extrusionOk="0">
                  <a:moveTo>
                    <a:pt x="85669" y="11781"/>
                  </a:moveTo>
                  <a:cubicBezTo>
                    <a:pt x="95174" y="-3744"/>
                    <a:pt x="169318" y="-14031"/>
                    <a:pt x="193652" y="48738"/>
                  </a:cubicBezTo>
                  <a:cubicBezTo>
                    <a:pt x="203157" y="72551"/>
                    <a:pt x="201446" y="133416"/>
                    <a:pt x="209145" y="171611"/>
                  </a:cubicBezTo>
                  <a:cubicBezTo>
                    <a:pt x="216845" y="209806"/>
                    <a:pt x="235000" y="231523"/>
                    <a:pt x="241559" y="262479"/>
                  </a:cubicBezTo>
                  <a:cubicBezTo>
                    <a:pt x="248118" y="293436"/>
                    <a:pt x="237472" y="345442"/>
                    <a:pt x="162854" y="354681"/>
                  </a:cubicBezTo>
                  <a:cubicBezTo>
                    <a:pt x="88236" y="363921"/>
                    <a:pt x="30917" y="337632"/>
                    <a:pt x="13332" y="313819"/>
                  </a:cubicBezTo>
                  <a:cubicBezTo>
                    <a:pt x="-4253" y="290007"/>
                    <a:pt x="-4634" y="239334"/>
                    <a:pt x="13332" y="212092"/>
                  </a:cubicBezTo>
                  <a:cubicBezTo>
                    <a:pt x="31297" y="184851"/>
                    <a:pt x="45556" y="162848"/>
                    <a:pt x="45080" y="12741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5837923" y="3277536"/>
              <a:ext cx="116085" cy="143945"/>
            </a:xfrm>
            <a:custGeom>
              <a:avLst/>
              <a:gdLst/>
              <a:ahLst/>
              <a:cxnLst/>
              <a:rect l="l" t="t" r="r" b="b"/>
              <a:pathLst>
                <a:path w="116085" h="143945" extrusionOk="0">
                  <a:moveTo>
                    <a:pt x="116086" y="4300"/>
                  </a:moveTo>
                  <a:cubicBezTo>
                    <a:pt x="116086" y="4300"/>
                    <a:pt x="60383" y="-11798"/>
                    <a:pt x="26639" y="18301"/>
                  </a:cubicBezTo>
                  <a:cubicBezTo>
                    <a:pt x="3978" y="39285"/>
                    <a:pt x="-5176" y="71137"/>
                    <a:pt x="2875" y="100979"/>
                  </a:cubicBezTo>
                  <a:cubicBezTo>
                    <a:pt x="7343" y="118600"/>
                    <a:pt x="16373" y="142603"/>
                    <a:pt x="30346" y="143936"/>
                  </a:cubicBezTo>
                  <a:cubicBezTo>
                    <a:pt x="44319" y="145270"/>
                    <a:pt x="116086" y="4300"/>
                    <a:pt x="116086" y="430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5860663" y="3433950"/>
              <a:ext cx="143677" cy="161015"/>
            </a:xfrm>
            <a:custGeom>
              <a:avLst/>
              <a:gdLst/>
              <a:ahLst/>
              <a:cxnLst/>
              <a:rect l="l" t="t" r="r" b="b"/>
              <a:pathLst>
                <a:path w="143677" h="161015" extrusionOk="0">
                  <a:moveTo>
                    <a:pt x="114638" y="0"/>
                  </a:moveTo>
                  <a:cubicBezTo>
                    <a:pt x="114638" y="0"/>
                    <a:pt x="110931" y="62103"/>
                    <a:pt x="112072" y="66675"/>
                  </a:cubicBezTo>
                  <a:cubicBezTo>
                    <a:pt x="113212" y="71247"/>
                    <a:pt x="136406" y="76200"/>
                    <a:pt x="142965" y="81153"/>
                  </a:cubicBezTo>
                  <a:cubicBezTo>
                    <a:pt x="149524" y="86106"/>
                    <a:pt x="109220" y="149638"/>
                    <a:pt x="88783" y="158972"/>
                  </a:cubicBezTo>
                  <a:cubicBezTo>
                    <a:pt x="68346" y="168307"/>
                    <a:pt x="4944" y="144399"/>
                    <a:pt x="477" y="112871"/>
                  </a:cubicBezTo>
                  <a:cubicBezTo>
                    <a:pt x="-3515" y="83725"/>
                    <a:pt x="18632" y="61151"/>
                    <a:pt x="27187" y="53245"/>
                  </a:cubicBezTo>
                  <a:cubicBezTo>
                    <a:pt x="32995" y="52692"/>
                    <a:pt x="38841" y="52531"/>
                    <a:pt x="44678" y="52769"/>
                  </a:cubicBezTo>
                  <a:lnTo>
                    <a:pt x="46579" y="22670"/>
                  </a:lnTo>
                  <a:cubicBezTo>
                    <a:pt x="74335" y="13811"/>
                    <a:pt x="114638" y="0"/>
                    <a:pt x="114638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5729287" y="3551002"/>
              <a:ext cx="121787" cy="284211"/>
            </a:xfrm>
            <a:custGeom>
              <a:avLst/>
              <a:gdLst/>
              <a:ahLst/>
              <a:cxnLst/>
              <a:rect l="l" t="t" r="r" b="b"/>
              <a:pathLst>
                <a:path w="121787" h="284211" extrusionOk="0">
                  <a:moveTo>
                    <a:pt x="96303" y="391"/>
                  </a:moveTo>
                  <a:cubicBezTo>
                    <a:pt x="96303" y="-1418"/>
                    <a:pt x="86797" y="3630"/>
                    <a:pt x="86797" y="3725"/>
                  </a:cubicBezTo>
                  <a:cubicBezTo>
                    <a:pt x="86797" y="3820"/>
                    <a:pt x="82330" y="163269"/>
                    <a:pt x="74535" y="177747"/>
                  </a:cubicBezTo>
                  <a:lnTo>
                    <a:pt x="74535" y="177747"/>
                  </a:lnTo>
                  <a:cubicBezTo>
                    <a:pt x="54669" y="211560"/>
                    <a:pt x="2103" y="268901"/>
                    <a:pt x="772" y="275283"/>
                  </a:cubicBezTo>
                  <a:cubicBezTo>
                    <a:pt x="-3125" y="294333"/>
                    <a:pt x="8092" y="277283"/>
                    <a:pt x="26152" y="275283"/>
                  </a:cubicBezTo>
                  <a:cubicBezTo>
                    <a:pt x="36323" y="274044"/>
                    <a:pt x="96113" y="213466"/>
                    <a:pt x="109516" y="199654"/>
                  </a:cubicBezTo>
                  <a:lnTo>
                    <a:pt x="110371" y="200131"/>
                  </a:lnTo>
                  <a:lnTo>
                    <a:pt x="110371" y="198607"/>
                  </a:lnTo>
                  <a:lnTo>
                    <a:pt x="112082" y="196797"/>
                  </a:lnTo>
                  <a:cubicBezTo>
                    <a:pt x="112424" y="192482"/>
                    <a:pt x="112424" y="188158"/>
                    <a:pt x="112082" y="183843"/>
                  </a:cubicBezTo>
                  <a:cubicBezTo>
                    <a:pt x="137272" y="10583"/>
                    <a:pt x="106664" y="-942"/>
                    <a:pt x="96303" y="39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5818929" y="3486611"/>
              <a:ext cx="209320" cy="241045"/>
            </a:xfrm>
            <a:custGeom>
              <a:avLst/>
              <a:gdLst/>
              <a:ahLst/>
              <a:cxnLst/>
              <a:rect l="l" t="t" r="r" b="b"/>
              <a:pathLst>
                <a:path w="209320" h="241045" extrusionOk="0">
                  <a:moveTo>
                    <a:pt x="164832" y="20110"/>
                  </a:moveTo>
                  <a:cubicBezTo>
                    <a:pt x="182322" y="22777"/>
                    <a:pt x="202189" y="32111"/>
                    <a:pt x="204945" y="41636"/>
                  </a:cubicBezTo>
                  <a:cubicBezTo>
                    <a:pt x="212141" y="76098"/>
                    <a:pt x="210439" y="111835"/>
                    <a:pt x="200002" y="145459"/>
                  </a:cubicBezTo>
                  <a:cubicBezTo>
                    <a:pt x="184889" y="185464"/>
                    <a:pt x="174718" y="210895"/>
                    <a:pt x="165973" y="228136"/>
                  </a:cubicBezTo>
                  <a:cubicBezTo>
                    <a:pt x="165973" y="228136"/>
                    <a:pt x="90594" y="260521"/>
                    <a:pt x="29758" y="222706"/>
                  </a:cubicBezTo>
                  <a:cubicBezTo>
                    <a:pt x="29758" y="222706"/>
                    <a:pt x="25576" y="179844"/>
                    <a:pt x="25291" y="156889"/>
                  </a:cubicBezTo>
                  <a:cubicBezTo>
                    <a:pt x="-30792" y="107835"/>
                    <a:pt x="17211" y="47351"/>
                    <a:pt x="64739" y="393"/>
                  </a:cubicBezTo>
                  <a:cubicBezTo>
                    <a:pt x="70433" y="-131"/>
                    <a:pt x="76155" y="-131"/>
                    <a:pt x="81849" y="393"/>
                  </a:cubicBezTo>
                  <a:cubicBezTo>
                    <a:pt x="81849" y="393"/>
                    <a:pt x="39454" y="50685"/>
                    <a:pt x="68921" y="79260"/>
                  </a:cubicBezTo>
                  <a:cubicBezTo>
                    <a:pt x="132133" y="59638"/>
                    <a:pt x="144680" y="31063"/>
                    <a:pt x="164832" y="2011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5856166" y="3289038"/>
              <a:ext cx="154042" cy="190250"/>
            </a:xfrm>
            <a:custGeom>
              <a:avLst/>
              <a:gdLst/>
              <a:ahLst/>
              <a:cxnLst/>
              <a:rect l="l" t="t" r="r" b="b"/>
              <a:pathLst>
                <a:path w="154042" h="190250" extrusionOk="0">
                  <a:moveTo>
                    <a:pt x="3263" y="67854"/>
                  </a:moveTo>
                  <a:lnTo>
                    <a:pt x="3263" y="67854"/>
                  </a:lnTo>
                  <a:cubicBezTo>
                    <a:pt x="9442" y="27945"/>
                    <a:pt x="38244" y="-2250"/>
                    <a:pt x="79308" y="132"/>
                  </a:cubicBezTo>
                  <a:cubicBezTo>
                    <a:pt x="122872" y="2484"/>
                    <a:pt x="156274" y="39784"/>
                    <a:pt x="153926" y="83437"/>
                  </a:cubicBezTo>
                  <a:cubicBezTo>
                    <a:pt x="152586" y="108288"/>
                    <a:pt x="139668" y="131053"/>
                    <a:pt x="119041" y="144912"/>
                  </a:cubicBezTo>
                  <a:cubicBezTo>
                    <a:pt x="117624" y="150960"/>
                    <a:pt x="115486" y="156808"/>
                    <a:pt x="112672" y="162342"/>
                  </a:cubicBezTo>
                  <a:cubicBezTo>
                    <a:pt x="98129" y="179297"/>
                    <a:pt x="59441" y="190060"/>
                    <a:pt x="46704" y="190251"/>
                  </a:cubicBezTo>
                  <a:cubicBezTo>
                    <a:pt x="35677" y="190251"/>
                    <a:pt x="26172" y="180059"/>
                    <a:pt x="15811" y="162914"/>
                  </a:cubicBezTo>
                  <a:cubicBezTo>
                    <a:pt x="-5672" y="127195"/>
                    <a:pt x="-158" y="87571"/>
                    <a:pt x="3263" y="6785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5862376" y="3287995"/>
              <a:ext cx="154704" cy="145954"/>
            </a:xfrm>
            <a:custGeom>
              <a:avLst/>
              <a:gdLst/>
              <a:ahLst/>
              <a:cxnLst/>
              <a:rect l="l" t="t" r="r" b="b"/>
              <a:pathLst>
                <a:path w="154704" h="145954" extrusionOk="0">
                  <a:moveTo>
                    <a:pt x="85930" y="1937"/>
                  </a:moveTo>
                  <a:cubicBezTo>
                    <a:pt x="114447" y="7557"/>
                    <a:pt x="138400" y="15748"/>
                    <a:pt x="146290" y="44038"/>
                  </a:cubicBezTo>
                  <a:cubicBezTo>
                    <a:pt x="151613" y="63659"/>
                    <a:pt x="158647" y="101188"/>
                    <a:pt x="151993" y="116523"/>
                  </a:cubicBezTo>
                  <a:lnTo>
                    <a:pt x="147811" y="127857"/>
                  </a:lnTo>
                  <a:lnTo>
                    <a:pt x="112926" y="145955"/>
                  </a:lnTo>
                  <a:cubicBezTo>
                    <a:pt x="112926" y="145955"/>
                    <a:pt x="96576" y="132334"/>
                    <a:pt x="101709" y="92424"/>
                  </a:cubicBezTo>
                  <a:cubicBezTo>
                    <a:pt x="101510" y="87043"/>
                    <a:pt x="99798" y="81823"/>
                    <a:pt x="96766" y="77375"/>
                  </a:cubicBezTo>
                  <a:cubicBezTo>
                    <a:pt x="94580" y="73594"/>
                    <a:pt x="92954" y="69517"/>
                    <a:pt x="91919" y="65278"/>
                  </a:cubicBezTo>
                  <a:cubicBezTo>
                    <a:pt x="87774" y="54496"/>
                    <a:pt x="79685" y="45704"/>
                    <a:pt x="69295" y="40704"/>
                  </a:cubicBezTo>
                  <a:cubicBezTo>
                    <a:pt x="43345" y="26130"/>
                    <a:pt x="5323" y="38704"/>
                    <a:pt x="0" y="44038"/>
                  </a:cubicBezTo>
                  <a:cubicBezTo>
                    <a:pt x="15142" y="11452"/>
                    <a:pt x="50959" y="-6102"/>
                    <a:pt x="85930" y="193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5888298" y="4552945"/>
              <a:ext cx="121626" cy="93085"/>
            </a:xfrm>
            <a:custGeom>
              <a:avLst/>
              <a:gdLst/>
              <a:ahLst/>
              <a:cxnLst/>
              <a:rect l="l" t="t" r="r" b="b"/>
              <a:pathLst>
                <a:path w="121626" h="93085" extrusionOk="0">
                  <a:moveTo>
                    <a:pt x="112478" y="2"/>
                  </a:moveTo>
                  <a:cubicBezTo>
                    <a:pt x="97840" y="11908"/>
                    <a:pt x="75121" y="3717"/>
                    <a:pt x="74456" y="4765"/>
                  </a:cubicBezTo>
                  <a:cubicBezTo>
                    <a:pt x="57422" y="19395"/>
                    <a:pt x="39590" y="33073"/>
                    <a:pt x="21035" y="45722"/>
                  </a:cubicBezTo>
                  <a:cubicBezTo>
                    <a:pt x="11529" y="52866"/>
                    <a:pt x="-2254" y="62486"/>
                    <a:pt x="313" y="76202"/>
                  </a:cubicBezTo>
                  <a:cubicBezTo>
                    <a:pt x="4875" y="100872"/>
                    <a:pt x="44228" y="93347"/>
                    <a:pt x="59057" y="85727"/>
                  </a:cubicBezTo>
                  <a:cubicBezTo>
                    <a:pt x="73886" y="78107"/>
                    <a:pt x="86053" y="65725"/>
                    <a:pt x="100121" y="57152"/>
                  </a:cubicBezTo>
                  <a:cubicBezTo>
                    <a:pt x="110102" y="50961"/>
                    <a:pt x="119987" y="47627"/>
                    <a:pt x="121604" y="35054"/>
                  </a:cubicBezTo>
                  <a:cubicBezTo>
                    <a:pt x="122079" y="27149"/>
                    <a:pt x="115045" y="-284"/>
                    <a:pt x="112478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5888421" y="4582665"/>
              <a:ext cx="121131" cy="63346"/>
            </a:xfrm>
            <a:custGeom>
              <a:avLst/>
              <a:gdLst/>
              <a:ahLst/>
              <a:cxnLst/>
              <a:rect l="l" t="t" r="r" b="b"/>
              <a:pathLst>
                <a:path w="121131" h="63346" extrusionOk="0">
                  <a:moveTo>
                    <a:pt x="120910" y="0"/>
                  </a:moveTo>
                  <a:cubicBezTo>
                    <a:pt x="118914" y="12192"/>
                    <a:pt x="109219" y="15526"/>
                    <a:pt x="99238" y="21717"/>
                  </a:cubicBezTo>
                  <a:cubicBezTo>
                    <a:pt x="84979" y="30575"/>
                    <a:pt x="72432" y="43434"/>
                    <a:pt x="57604" y="50959"/>
                  </a:cubicBezTo>
                  <a:cubicBezTo>
                    <a:pt x="42775" y="58484"/>
                    <a:pt x="9601" y="64770"/>
                    <a:pt x="0" y="47244"/>
                  </a:cubicBezTo>
                  <a:cubicBezTo>
                    <a:pt x="5228" y="70961"/>
                    <a:pt x="43916" y="63532"/>
                    <a:pt x="58554" y="56007"/>
                  </a:cubicBezTo>
                  <a:cubicBezTo>
                    <a:pt x="73193" y="48482"/>
                    <a:pt x="85550" y="36004"/>
                    <a:pt x="99618" y="27432"/>
                  </a:cubicBezTo>
                  <a:cubicBezTo>
                    <a:pt x="109599" y="21241"/>
                    <a:pt x="119484" y="17907"/>
                    <a:pt x="121101" y="5334"/>
                  </a:cubicBezTo>
                  <a:cubicBezTo>
                    <a:pt x="121177" y="3553"/>
                    <a:pt x="121110" y="1772"/>
                    <a:pt x="120910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5795742" y="4532466"/>
              <a:ext cx="111395" cy="86487"/>
            </a:xfrm>
            <a:custGeom>
              <a:avLst/>
              <a:gdLst/>
              <a:ahLst/>
              <a:cxnLst/>
              <a:rect l="l" t="t" r="r" b="b"/>
              <a:pathLst>
                <a:path w="111395" h="86487" extrusionOk="0">
                  <a:moveTo>
                    <a:pt x="102659" y="2"/>
                  </a:moveTo>
                  <a:cubicBezTo>
                    <a:pt x="89257" y="10956"/>
                    <a:pt x="69105" y="4765"/>
                    <a:pt x="68154" y="5812"/>
                  </a:cubicBezTo>
                  <a:cubicBezTo>
                    <a:pt x="52537" y="19109"/>
                    <a:pt x="36225" y="31578"/>
                    <a:pt x="19296" y="43151"/>
                  </a:cubicBezTo>
                  <a:cubicBezTo>
                    <a:pt x="10931" y="49723"/>
                    <a:pt x="-2091" y="58486"/>
                    <a:pt x="285" y="71059"/>
                  </a:cubicBezTo>
                  <a:cubicBezTo>
                    <a:pt x="4467" y="93633"/>
                    <a:pt x="40493" y="86680"/>
                    <a:pt x="54181" y="79822"/>
                  </a:cubicBezTo>
                  <a:cubicBezTo>
                    <a:pt x="67869" y="72964"/>
                    <a:pt x="78800" y="61438"/>
                    <a:pt x="91728" y="53437"/>
                  </a:cubicBezTo>
                  <a:cubicBezTo>
                    <a:pt x="101234" y="47722"/>
                    <a:pt x="109884" y="44770"/>
                    <a:pt x="111309" y="33149"/>
                  </a:cubicBezTo>
                  <a:cubicBezTo>
                    <a:pt x="112260" y="26101"/>
                    <a:pt x="105036" y="-283"/>
                    <a:pt x="102659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5796313" y="4560948"/>
              <a:ext cx="110894" cy="58013"/>
            </a:xfrm>
            <a:custGeom>
              <a:avLst/>
              <a:gdLst/>
              <a:ahLst/>
              <a:cxnLst/>
              <a:rect l="l" t="t" r="r" b="b"/>
              <a:pathLst>
                <a:path w="110894" h="58013" extrusionOk="0">
                  <a:moveTo>
                    <a:pt x="110644" y="0"/>
                  </a:moveTo>
                  <a:cubicBezTo>
                    <a:pt x="108838" y="11144"/>
                    <a:pt x="99903" y="14192"/>
                    <a:pt x="90778" y="19812"/>
                  </a:cubicBezTo>
                  <a:cubicBezTo>
                    <a:pt x="77755" y="28004"/>
                    <a:pt x="66254" y="39719"/>
                    <a:pt x="52756" y="46672"/>
                  </a:cubicBezTo>
                  <a:cubicBezTo>
                    <a:pt x="39258" y="53626"/>
                    <a:pt x="8840" y="59341"/>
                    <a:pt x="0" y="43244"/>
                  </a:cubicBezTo>
                  <a:cubicBezTo>
                    <a:pt x="4753" y="64961"/>
                    <a:pt x="40208" y="58198"/>
                    <a:pt x="53706" y="51340"/>
                  </a:cubicBezTo>
                  <a:cubicBezTo>
                    <a:pt x="67204" y="44482"/>
                    <a:pt x="78325" y="32956"/>
                    <a:pt x="91253" y="24955"/>
                  </a:cubicBezTo>
                  <a:cubicBezTo>
                    <a:pt x="100758" y="19240"/>
                    <a:pt x="109408" y="16288"/>
                    <a:pt x="110834" y="4667"/>
                  </a:cubicBezTo>
                  <a:cubicBezTo>
                    <a:pt x="110958" y="3105"/>
                    <a:pt x="110891" y="1543"/>
                    <a:pt x="11064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5813683" y="3728558"/>
              <a:ext cx="237954" cy="833275"/>
            </a:xfrm>
            <a:custGeom>
              <a:avLst/>
              <a:gdLst/>
              <a:ahLst/>
              <a:cxnLst/>
              <a:rect l="l" t="t" r="r" b="b"/>
              <a:pathLst>
                <a:path w="237954" h="833275" extrusionOk="0">
                  <a:moveTo>
                    <a:pt x="6013" y="123825"/>
                  </a:moveTo>
                  <a:cubicBezTo>
                    <a:pt x="12477" y="73342"/>
                    <a:pt x="31013" y="0"/>
                    <a:pt x="31013" y="0"/>
                  </a:cubicBezTo>
                  <a:cubicBezTo>
                    <a:pt x="48541" y="8201"/>
                    <a:pt x="67495" y="12897"/>
                    <a:pt x="86810" y="13811"/>
                  </a:cubicBezTo>
                  <a:cubicBezTo>
                    <a:pt x="115136" y="13716"/>
                    <a:pt x="143396" y="10973"/>
                    <a:pt x="171219" y="5620"/>
                  </a:cubicBezTo>
                  <a:cubicBezTo>
                    <a:pt x="180287" y="21517"/>
                    <a:pt x="190220" y="36909"/>
                    <a:pt x="200971" y="51721"/>
                  </a:cubicBezTo>
                  <a:cubicBezTo>
                    <a:pt x="215515" y="71914"/>
                    <a:pt x="243746" y="116109"/>
                    <a:pt x="236902" y="193357"/>
                  </a:cubicBezTo>
                  <a:cubicBezTo>
                    <a:pt x="232435" y="243840"/>
                    <a:pt x="204203" y="458248"/>
                    <a:pt x="204203" y="458248"/>
                  </a:cubicBezTo>
                  <a:cubicBezTo>
                    <a:pt x="215201" y="494290"/>
                    <a:pt x="221056" y="531714"/>
                    <a:pt x="221598" y="569405"/>
                  </a:cubicBezTo>
                  <a:cubicBezTo>
                    <a:pt x="218937" y="614229"/>
                    <a:pt x="213024" y="658796"/>
                    <a:pt x="203918" y="702755"/>
                  </a:cubicBezTo>
                  <a:lnTo>
                    <a:pt x="187093" y="824389"/>
                  </a:lnTo>
                  <a:cubicBezTo>
                    <a:pt x="187093" y="824389"/>
                    <a:pt x="164660" y="840676"/>
                    <a:pt x="149071" y="829151"/>
                  </a:cubicBezTo>
                  <a:lnTo>
                    <a:pt x="151067" y="710089"/>
                  </a:lnTo>
                  <a:cubicBezTo>
                    <a:pt x="149166" y="680942"/>
                    <a:pt x="146219" y="637984"/>
                    <a:pt x="144413" y="610552"/>
                  </a:cubicBezTo>
                  <a:cubicBezTo>
                    <a:pt x="141371" y="565785"/>
                    <a:pt x="133387" y="494824"/>
                    <a:pt x="131106" y="477202"/>
                  </a:cubicBezTo>
                  <a:cubicBezTo>
                    <a:pt x="128824" y="459581"/>
                    <a:pt x="123121" y="428434"/>
                    <a:pt x="120364" y="393763"/>
                  </a:cubicBezTo>
                  <a:cubicBezTo>
                    <a:pt x="117608" y="359092"/>
                    <a:pt x="104680" y="182594"/>
                    <a:pt x="104680" y="182594"/>
                  </a:cubicBezTo>
                  <a:lnTo>
                    <a:pt x="102874" y="215646"/>
                  </a:lnTo>
                  <a:cubicBezTo>
                    <a:pt x="102874" y="215646"/>
                    <a:pt x="101068" y="269272"/>
                    <a:pt x="93369" y="335470"/>
                  </a:cubicBezTo>
                  <a:cubicBezTo>
                    <a:pt x="85669" y="401669"/>
                    <a:pt x="83008" y="430720"/>
                    <a:pt x="83008" y="430720"/>
                  </a:cubicBezTo>
                  <a:cubicBezTo>
                    <a:pt x="90308" y="444074"/>
                    <a:pt x="95412" y="458514"/>
                    <a:pt x="98121" y="473488"/>
                  </a:cubicBezTo>
                  <a:cubicBezTo>
                    <a:pt x="99452" y="487775"/>
                    <a:pt x="115707" y="600932"/>
                    <a:pt x="106011" y="658463"/>
                  </a:cubicBezTo>
                  <a:lnTo>
                    <a:pt x="85954" y="804863"/>
                  </a:lnTo>
                  <a:cubicBezTo>
                    <a:pt x="75869" y="811882"/>
                    <a:pt x="63018" y="813587"/>
                    <a:pt x="51449" y="809434"/>
                  </a:cubicBezTo>
                  <a:lnTo>
                    <a:pt x="39663" y="661892"/>
                  </a:lnTo>
                  <a:cubicBezTo>
                    <a:pt x="31773" y="605790"/>
                    <a:pt x="15043" y="486823"/>
                    <a:pt x="12477" y="471392"/>
                  </a:cubicBezTo>
                  <a:cubicBezTo>
                    <a:pt x="6773" y="440226"/>
                    <a:pt x="3408" y="408670"/>
                    <a:pt x="2401" y="376999"/>
                  </a:cubicBezTo>
                  <a:cubicBezTo>
                    <a:pt x="-1782" y="312991"/>
                    <a:pt x="-451" y="174212"/>
                    <a:pt x="6013" y="12382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5803516" y="3708175"/>
              <a:ext cx="253612" cy="553963"/>
            </a:xfrm>
            <a:custGeom>
              <a:avLst/>
              <a:gdLst/>
              <a:ahLst/>
              <a:cxnLst/>
              <a:rect l="l" t="t" r="r" b="b"/>
              <a:pathLst>
                <a:path w="253612" h="553963" extrusionOk="0">
                  <a:moveTo>
                    <a:pt x="181386" y="6572"/>
                  </a:moveTo>
                  <a:lnTo>
                    <a:pt x="224731" y="93726"/>
                  </a:lnTo>
                  <a:cubicBezTo>
                    <a:pt x="224731" y="93726"/>
                    <a:pt x="291270" y="190690"/>
                    <a:pt x="222355" y="439960"/>
                  </a:cubicBezTo>
                  <a:lnTo>
                    <a:pt x="235187" y="516922"/>
                  </a:lnTo>
                  <a:cubicBezTo>
                    <a:pt x="235187" y="516922"/>
                    <a:pt x="105532" y="600265"/>
                    <a:pt x="18746" y="516922"/>
                  </a:cubicBezTo>
                  <a:cubicBezTo>
                    <a:pt x="18746" y="516922"/>
                    <a:pt x="-11291" y="286512"/>
                    <a:pt x="4678" y="180308"/>
                  </a:cubicBezTo>
                  <a:cubicBezTo>
                    <a:pt x="13613" y="119272"/>
                    <a:pt x="27121" y="59007"/>
                    <a:pt x="45077" y="0"/>
                  </a:cubicBezTo>
                  <a:cubicBezTo>
                    <a:pt x="45077" y="0"/>
                    <a:pt x="66369" y="23527"/>
                    <a:pt x="175683" y="8001"/>
                  </a:cubicBezTo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5812662" y="3486508"/>
              <a:ext cx="71005" cy="74600"/>
            </a:xfrm>
            <a:custGeom>
              <a:avLst/>
              <a:gdLst/>
              <a:ahLst/>
              <a:cxnLst/>
              <a:rect l="l" t="t" r="r" b="b"/>
              <a:pathLst>
                <a:path w="71005" h="74600" extrusionOk="0">
                  <a:moveTo>
                    <a:pt x="71006" y="496"/>
                  </a:moveTo>
                  <a:cubicBezTo>
                    <a:pt x="71006" y="496"/>
                    <a:pt x="36596" y="-10077"/>
                    <a:pt x="0" y="66409"/>
                  </a:cubicBezTo>
                  <a:lnTo>
                    <a:pt x="13688" y="74600"/>
                  </a:lnTo>
                  <a:cubicBezTo>
                    <a:pt x="13688" y="74600"/>
                    <a:pt x="49714" y="20117"/>
                    <a:pt x="71006" y="49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5614947" y="3815235"/>
              <a:ext cx="254367" cy="147732"/>
            </a:xfrm>
            <a:custGeom>
              <a:avLst/>
              <a:gdLst/>
              <a:ahLst/>
              <a:cxnLst/>
              <a:rect l="l" t="t" r="r" b="b"/>
              <a:pathLst>
                <a:path w="254367" h="147732" extrusionOk="0">
                  <a:moveTo>
                    <a:pt x="0" y="86201"/>
                  </a:moveTo>
                  <a:lnTo>
                    <a:pt x="148096" y="0"/>
                  </a:lnTo>
                  <a:lnTo>
                    <a:pt x="254368" y="61436"/>
                  </a:lnTo>
                  <a:lnTo>
                    <a:pt x="106272" y="147733"/>
                  </a:lnTo>
                  <a:lnTo>
                    <a:pt x="0" y="8620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5694413" y="3821487"/>
              <a:ext cx="53706" cy="44771"/>
            </a:xfrm>
            <a:custGeom>
              <a:avLst/>
              <a:gdLst/>
              <a:ahLst/>
              <a:cxnLst/>
              <a:rect l="l" t="t" r="r" b="b"/>
              <a:pathLst>
                <a:path w="53706" h="44771" extrusionOk="0">
                  <a:moveTo>
                    <a:pt x="49524" y="35"/>
                  </a:moveTo>
                  <a:cubicBezTo>
                    <a:pt x="40237" y="968"/>
                    <a:pt x="31254" y="3892"/>
                    <a:pt x="23194" y="8607"/>
                  </a:cubicBezTo>
                  <a:cubicBezTo>
                    <a:pt x="20228" y="11198"/>
                    <a:pt x="17053" y="13522"/>
                    <a:pt x="13688" y="15561"/>
                  </a:cubicBezTo>
                  <a:cubicBezTo>
                    <a:pt x="12262" y="16227"/>
                    <a:pt x="10836" y="17180"/>
                    <a:pt x="9315" y="17846"/>
                  </a:cubicBezTo>
                  <a:cubicBezTo>
                    <a:pt x="7053" y="18675"/>
                    <a:pt x="5000" y="20009"/>
                    <a:pt x="3327" y="21752"/>
                  </a:cubicBezTo>
                  <a:cubicBezTo>
                    <a:pt x="1673" y="24200"/>
                    <a:pt x="780" y="27086"/>
                    <a:pt x="760" y="30038"/>
                  </a:cubicBezTo>
                  <a:cubicBezTo>
                    <a:pt x="0" y="33572"/>
                    <a:pt x="-190" y="37211"/>
                    <a:pt x="190" y="40802"/>
                  </a:cubicBezTo>
                  <a:cubicBezTo>
                    <a:pt x="1521" y="46136"/>
                    <a:pt x="7034" y="45660"/>
                    <a:pt x="9696" y="41945"/>
                  </a:cubicBezTo>
                  <a:cubicBezTo>
                    <a:pt x="11141" y="40088"/>
                    <a:pt x="11968" y="37821"/>
                    <a:pt x="12072" y="35468"/>
                  </a:cubicBezTo>
                  <a:cubicBezTo>
                    <a:pt x="12234" y="30905"/>
                    <a:pt x="14562" y="26686"/>
                    <a:pt x="18346" y="24133"/>
                  </a:cubicBezTo>
                  <a:lnTo>
                    <a:pt x="53706" y="2130"/>
                  </a:lnTo>
                  <a:cubicBezTo>
                    <a:pt x="52870" y="644"/>
                    <a:pt x="51216" y="-184"/>
                    <a:pt x="49524" y="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5775008" y="3530248"/>
              <a:ext cx="253611" cy="322722"/>
            </a:xfrm>
            <a:custGeom>
              <a:avLst/>
              <a:gdLst/>
              <a:ahLst/>
              <a:cxnLst/>
              <a:rect l="l" t="t" r="r" b="b"/>
              <a:pathLst>
                <a:path w="253611" h="322722" extrusionOk="0">
                  <a:moveTo>
                    <a:pt x="250673" y="25527"/>
                  </a:moveTo>
                  <a:cubicBezTo>
                    <a:pt x="245826" y="5334"/>
                    <a:pt x="230046" y="11811"/>
                    <a:pt x="216453" y="0"/>
                  </a:cubicBezTo>
                  <a:cubicBezTo>
                    <a:pt x="184990" y="44672"/>
                    <a:pt x="205902" y="165449"/>
                    <a:pt x="210180" y="178308"/>
                  </a:cubicBezTo>
                  <a:lnTo>
                    <a:pt x="89270" y="255556"/>
                  </a:lnTo>
                  <a:lnTo>
                    <a:pt x="89270" y="255556"/>
                  </a:lnTo>
                  <a:lnTo>
                    <a:pt x="81095" y="260604"/>
                  </a:lnTo>
                  <a:cubicBezTo>
                    <a:pt x="67331" y="269662"/>
                    <a:pt x="52131" y="276301"/>
                    <a:pt x="36134" y="280225"/>
                  </a:cubicBezTo>
                  <a:cubicBezTo>
                    <a:pt x="24062" y="281654"/>
                    <a:pt x="17788" y="298704"/>
                    <a:pt x="4860" y="300228"/>
                  </a:cubicBezTo>
                  <a:cubicBezTo>
                    <a:pt x="2075" y="300333"/>
                    <a:pt x="-92" y="302666"/>
                    <a:pt x="3" y="305457"/>
                  </a:cubicBezTo>
                  <a:cubicBezTo>
                    <a:pt x="51" y="306753"/>
                    <a:pt x="602" y="307991"/>
                    <a:pt x="1533" y="308896"/>
                  </a:cubicBezTo>
                  <a:cubicBezTo>
                    <a:pt x="6667" y="313849"/>
                    <a:pt x="20545" y="309753"/>
                    <a:pt x="30050" y="298704"/>
                  </a:cubicBezTo>
                  <a:cubicBezTo>
                    <a:pt x="30002" y="298952"/>
                    <a:pt x="30002" y="299218"/>
                    <a:pt x="30050" y="299466"/>
                  </a:cubicBezTo>
                  <a:cubicBezTo>
                    <a:pt x="30202" y="303057"/>
                    <a:pt x="32227" y="306314"/>
                    <a:pt x="35373" y="308038"/>
                  </a:cubicBezTo>
                  <a:cubicBezTo>
                    <a:pt x="36067" y="308458"/>
                    <a:pt x="36846" y="308724"/>
                    <a:pt x="37655" y="308800"/>
                  </a:cubicBezTo>
                  <a:cubicBezTo>
                    <a:pt x="37655" y="309610"/>
                    <a:pt x="37883" y="310401"/>
                    <a:pt x="38320" y="311087"/>
                  </a:cubicBezTo>
                  <a:cubicBezTo>
                    <a:pt x="39708" y="313925"/>
                    <a:pt x="42417" y="315887"/>
                    <a:pt x="45544" y="316325"/>
                  </a:cubicBezTo>
                  <a:lnTo>
                    <a:pt x="45544" y="316325"/>
                  </a:lnTo>
                  <a:cubicBezTo>
                    <a:pt x="46941" y="320335"/>
                    <a:pt x="50820" y="322945"/>
                    <a:pt x="55050" y="322707"/>
                  </a:cubicBezTo>
                  <a:cubicBezTo>
                    <a:pt x="57825" y="322564"/>
                    <a:pt x="60439" y="321373"/>
                    <a:pt x="62369" y="319373"/>
                  </a:cubicBezTo>
                  <a:cubicBezTo>
                    <a:pt x="72682" y="315430"/>
                    <a:pt x="81789" y="308867"/>
                    <a:pt x="88794" y="300323"/>
                  </a:cubicBezTo>
                  <a:cubicBezTo>
                    <a:pt x="94982" y="293875"/>
                    <a:pt x="101522" y="287769"/>
                    <a:pt x="108375" y="282035"/>
                  </a:cubicBezTo>
                  <a:cubicBezTo>
                    <a:pt x="141170" y="267843"/>
                    <a:pt x="239552" y="225742"/>
                    <a:pt x="243924" y="219742"/>
                  </a:cubicBezTo>
                  <a:cubicBezTo>
                    <a:pt x="250768" y="210693"/>
                    <a:pt x="257707" y="54102"/>
                    <a:pt x="250673" y="2552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5965891" y="3514431"/>
              <a:ext cx="72720" cy="103595"/>
            </a:xfrm>
            <a:custGeom>
              <a:avLst/>
              <a:gdLst/>
              <a:ahLst/>
              <a:cxnLst/>
              <a:rect l="l" t="t" r="r" b="b"/>
              <a:pathLst>
                <a:path w="72720" h="103595" extrusionOk="0">
                  <a:moveTo>
                    <a:pt x="70816" y="95541"/>
                  </a:moveTo>
                  <a:cubicBezTo>
                    <a:pt x="70816" y="95541"/>
                    <a:pt x="32129" y="112876"/>
                    <a:pt x="0" y="96684"/>
                  </a:cubicBezTo>
                  <a:lnTo>
                    <a:pt x="4658" y="36009"/>
                  </a:lnTo>
                  <a:cubicBezTo>
                    <a:pt x="4658" y="36009"/>
                    <a:pt x="5133" y="3434"/>
                    <a:pt x="34125" y="195"/>
                  </a:cubicBezTo>
                  <a:cubicBezTo>
                    <a:pt x="63117" y="-3043"/>
                    <a:pt x="78325" y="34200"/>
                    <a:pt x="70816" y="9554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 flipH="1">
              <a:off x="2865273" y="3434801"/>
              <a:ext cx="598186" cy="1340314"/>
              <a:chOff x="4210728" y="4525714"/>
              <a:chExt cx="546438" cy="1224366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4672107" y="4726590"/>
                <a:ext cx="85002" cy="305847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4408366" y="5679962"/>
                <a:ext cx="123900" cy="70118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4408245" y="5691663"/>
                <a:ext cx="121939" cy="58416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4566152" y="5600798"/>
                <a:ext cx="119416" cy="67472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4566197" y="5611939"/>
                <a:ext cx="117340" cy="56332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4483409" y="4968525"/>
                <a:ext cx="238054" cy="732926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4484426" y="4968525"/>
                <a:ext cx="236925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531702" y="4525767"/>
                <a:ext cx="160521" cy="258577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4695825" y="4756088"/>
                <a:ext cx="61341" cy="10880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4523612" y="4724507"/>
                <a:ext cx="191546" cy="273865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4210728" y="4780936"/>
                <a:ext cx="368747" cy="265455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5"/>
              <p:cNvSpPr/>
              <p:nvPr/>
            </p:nvSpPr>
            <p:spPr>
              <a:xfrm>
                <a:off x="4484370" y="4765472"/>
                <a:ext cx="100785" cy="104755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5"/>
              <p:cNvSpPr/>
              <p:nvPr/>
            </p:nvSpPr>
            <p:spPr>
              <a:xfrm>
                <a:off x="4524935" y="4525714"/>
                <a:ext cx="201012" cy="328692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" name="Google Shape;405;p15">
            <a:extLst>
              <a:ext uri="{FF2B5EF4-FFF2-40B4-BE49-F238E27FC236}">
                <a16:creationId xmlns:a16="http://schemas.microsoft.com/office/drawing/2014/main" id="{C40D1D50-EFC0-4866-BDC6-0F25CA9BAA93}"/>
              </a:ext>
            </a:extLst>
          </p:cNvPr>
          <p:cNvSpPr txBox="1">
            <a:spLocks/>
          </p:cNvSpPr>
          <p:nvPr/>
        </p:nvSpPr>
        <p:spPr>
          <a:xfrm>
            <a:off x="1119450" y="2838758"/>
            <a:ext cx="4676700" cy="417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 b="0" i="0" u="none" strike="noStrike" cap="none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en-IN" sz="1800" dirty="0"/>
              <a:t>The present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1A6E-A531-4FC4-A6D2-7A4C17D6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5600"/>
            <a:ext cx="8565419" cy="1440000"/>
          </a:xfrm>
        </p:spPr>
        <p:txBody>
          <a:bodyPr/>
          <a:lstStyle/>
          <a:p>
            <a:r>
              <a:rPr lang="en-IN" dirty="0"/>
              <a:t>Smartphones have replaced…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BEEF20-FA6F-4969-8D6D-7CA68E6D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5" y="3466739"/>
            <a:ext cx="261000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AD2E0A-DE4B-4A49-A98F-9AA79A23D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6" b="48"/>
          <a:stretch/>
        </p:blipFill>
        <p:spPr bwMode="auto">
          <a:xfrm>
            <a:off x="7454256" y="1240527"/>
            <a:ext cx="143109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23C7144-3F22-42B3-B289-7F154FA66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r="31134"/>
          <a:stretch/>
        </p:blipFill>
        <p:spPr bwMode="auto">
          <a:xfrm>
            <a:off x="179017" y="1370794"/>
            <a:ext cx="99492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D710D1E-B162-4C96-9CEC-5A89E6BE0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23049"/>
          <a:stretch/>
        </p:blipFill>
        <p:spPr bwMode="auto">
          <a:xfrm>
            <a:off x="3670260" y="1370794"/>
            <a:ext cx="138851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66BF898-30D8-4E1A-8AAC-CF1E741C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18523" b="5359"/>
          <a:stretch/>
        </p:blipFill>
        <p:spPr bwMode="auto">
          <a:xfrm>
            <a:off x="5405650" y="1826724"/>
            <a:ext cx="160809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F7F0F8D-ADB6-4A90-AB88-1F50B183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82" y="1908755"/>
            <a:ext cx="2132769" cy="11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3F879CA-B440-46B4-BC3F-E3FF4192A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r="24259"/>
          <a:stretch/>
        </p:blipFill>
        <p:spPr bwMode="auto">
          <a:xfrm>
            <a:off x="7601771" y="2927587"/>
            <a:ext cx="135033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AB441566-DFD5-4C66-8C7D-F95A3837B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3439" r="19162" b="7755"/>
          <a:stretch/>
        </p:blipFill>
        <p:spPr bwMode="auto">
          <a:xfrm>
            <a:off x="5259504" y="3555752"/>
            <a:ext cx="19003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A37838E9-4729-4F1C-AF64-7079EEAFB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8" r="22690"/>
          <a:stretch/>
        </p:blipFill>
        <p:spPr bwMode="auto">
          <a:xfrm>
            <a:off x="3494724" y="3304810"/>
            <a:ext cx="147076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66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B11C-4DF7-478A-B145-27A05EE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IoT?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7E2A7-5FEA-4603-93C2-42C6823FD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8" y="1400704"/>
            <a:ext cx="7152675" cy="3017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4A63B-A8AB-408E-A73C-25FB468050AE}"/>
              </a:ext>
            </a:extLst>
          </p:cNvPr>
          <p:cNvSpPr txBox="1"/>
          <p:nvPr/>
        </p:nvSpPr>
        <p:spPr>
          <a:xfrm>
            <a:off x="137565" y="4863312"/>
            <a:ext cx="26299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</a:t>
            </a:r>
            <a:r>
              <a:rPr lang="en-IN" sz="600" dirty="0"/>
              <a:t>https://medium.com/edureka/iot-applications-c62cd48b7363</a:t>
            </a:r>
            <a:endParaRPr lang="en-IN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0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>
            <a:spLocks noGrp="1"/>
          </p:cNvSpPr>
          <p:nvPr>
            <p:ph type="body" idx="1"/>
          </p:nvPr>
        </p:nvSpPr>
        <p:spPr>
          <a:xfrm>
            <a:off x="1039050" y="1028325"/>
            <a:ext cx="4742700" cy="357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buNone/>
            </a:pPr>
            <a:r>
              <a:rPr lang="en-US" sz="2000" dirty="0"/>
              <a:t>“What the Internet of Things is really about is information technology that can gather its own information. Often what it does with that information is not tell a human being something, it [just] does something.” </a:t>
            </a:r>
          </a:p>
          <a:p>
            <a:pPr marL="0" lvl="0" indent="0">
              <a:buNone/>
            </a:pPr>
            <a:r>
              <a:rPr lang="en-US" sz="2000" dirty="0"/>
              <a:t>— Kevin Ashton</a:t>
            </a:r>
          </a:p>
          <a:p>
            <a:pPr marL="0" lvl="0" indent="0">
              <a:buNone/>
            </a:pPr>
            <a:r>
              <a:rPr lang="en-US" sz="2000" dirty="0"/>
              <a:t>Technology Pioneer, MIT</a:t>
            </a:r>
          </a:p>
          <a:p>
            <a:pPr marL="0" lvl="0" indent="0">
              <a:buNone/>
            </a:pPr>
            <a:endParaRPr sz="2000" dirty="0"/>
          </a:p>
        </p:txBody>
      </p:sp>
      <p:grpSp>
        <p:nvGrpSpPr>
          <p:cNvPr id="74" name="Google Shape;597;p17">
            <a:extLst>
              <a:ext uri="{FF2B5EF4-FFF2-40B4-BE49-F238E27FC236}">
                <a16:creationId xmlns:a16="http://schemas.microsoft.com/office/drawing/2014/main" id="{2B521E80-543E-4A2A-8CCB-515473D010E0}"/>
              </a:ext>
            </a:extLst>
          </p:cNvPr>
          <p:cNvGrpSpPr/>
          <p:nvPr/>
        </p:nvGrpSpPr>
        <p:grpSpPr>
          <a:xfrm>
            <a:off x="5876257" y="1248534"/>
            <a:ext cx="2928488" cy="3139481"/>
            <a:chOff x="2183550" y="65875"/>
            <a:chExt cx="4483981" cy="4807045"/>
          </a:xfrm>
        </p:grpSpPr>
        <p:sp>
          <p:nvSpPr>
            <p:cNvPr id="75" name="Google Shape;598;p17">
              <a:extLst>
                <a:ext uri="{FF2B5EF4-FFF2-40B4-BE49-F238E27FC236}">
                  <a16:creationId xmlns:a16="http://schemas.microsoft.com/office/drawing/2014/main" id="{BC008A15-5368-45DC-8A30-3AB7B09D8617}"/>
                </a:ext>
              </a:extLst>
            </p:cNvPr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599;p17">
              <a:extLst>
                <a:ext uri="{FF2B5EF4-FFF2-40B4-BE49-F238E27FC236}">
                  <a16:creationId xmlns:a16="http://schemas.microsoft.com/office/drawing/2014/main" id="{DE276CFE-3281-417F-9333-FF567EA6176C}"/>
                </a:ext>
              </a:extLst>
            </p:cNvPr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600;p17">
              <a:extLst>
                <a:ext uri="{FF2B5EF4-FFF2-40B4-BE49-F238E27FC236}">
                  <a16:creationId xmlns:a16="http://schemas.microsoft.com/office/drawing/2014/main" id="{642170F3-0AEA-4ABD-AE73-427DFCF174E7}"/>
                </a:ext>
              </a:extLst>
            </p:cNvPr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601;p17">
              <a:extLst>
                <a:ext uri="{FF2B5EF4-FFF2-40B4-BE49-F238E27FC236}">
                  <a16:creationId xmlns:a16="http://schemas.microsoft.com/office/drawing/2014/main" id="{6D5D90CF-423C-4B5D-9754-597B0F8A1EE1}"/>
                </a:ext>
              </a:extLst>
            </p:cNvPr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602;p17">
              <a:extLst>
                <a:ext uri="{FF2B5EF4-FFF2-40B4-BE49-F238E27FC236}">
                  <a16:creationId xmlns:a16="http://schemas.microsoft.com/office/drawing/2014/main" id="{E15BABB4-54BD-44D4-A8BA-9050E63D8C89}"/>
                </a:ext>
              </a:extLst>
            </p:cNvPr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603;p17">
              <a:extLst>
                <a:ext uri="{FF2B5EF4-FFF2-40B4-BE49-F238E27FC236}">
                  <a16:creationId xmlns:a16="http://schemas.microsoft.com/office/drawing/2014/main" id="{7A460688-9A4F-4FA0-9F8B-C4C60CE12E1E}"/>
                </a:ext>
              </a:extLst>
            </p:cNvPr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604;p17">
              <a:extLst>
                <a:ext uri="{FF2B5EF4-FFF2-40B4-BE49-F238E27FC236}">
                  <a16:creationId xmlns:a16="http://schemas.microsoft.com/office/drawing/2014/main" id="{9904B4F9-D8BB-4DD1-9B73-394F7B3C8D38}"/>
                </a:ext>
              </a:extLst>
            </p:cNvPr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605;p17">
              <a:extLst>
                <a:ext uri="{FF2B5EF4-FFF2-40B4-BE49-F238E27FC236}">
                  <a16:creationId xmlns:a16="http://schemas.microsoft.com/office/drawing/2014/main" id="{BB9AB574-C75A-4AB1-BCBC-E00084AF273F}"/>
                </a:ext>
              </a:extLst>
            </p:cNvPr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606;p17">
              <a:extLst>
                <a:ext uri="{FF2B5EF4-FFF2-40B4-BE49-F238E27FC236}">
                  <a16:creationId xmlns:a16="http://schemas.microsoft.com/office/drawing/2014/main" id="{06514037-081B-422D-B1EA-304425004002}"/>
                </a:ext>
              </a:extLst>
            </p:cNvPr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607;p17">
              <a:extLst>
                <a:ext uri="{FF2B5EF4-FFF2-40B4-BE49-F238E27FC236}">
                  <a16:creationId xmlns:a16="http://schemas.microsoft.com/office/drawing/2014/main" id="{E749E8FB-770E-414D-BAC6-FE0660142BC6}"/>
                </a:ext>
              </a:extLst>
            </p:cNvPr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608;p17">
              <a:extLst>
                <a:ext uri="{FF2B5EF4-FFF2-40B4-BE49-F238E27FC236}">
                  <a16:creationId xmlns:a16="http://schemas.microsoft.com/office/drawing/2014/main" id="{A7BB82D4-BB50-4930-BC22-FBF0CD7BC4D5}"/>
                </a:ext>
              </a:extLst>
            </p:cNvPr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609;p17">
              <a:extLst>
                <a:ext uri="{FF2B5EF4-FFF2-40B4-BE49-F238E27FC236}">
                  <a16:creationId xmlns:a16="http://schemas.microsoft.com/office/drawing/2014/main" id="{F81BF823-4BDE-4E08-85CB-A5AE0898913C}"/>
                </a:ext>
              </a:extLst>
            </p:cNvPr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610;p17">
              <a:extLst>
                <a:ext uri="{FF2B5EF4-FFF2-40B4-BE49-F238E27FC236}">
                  <a16:creationId xmlns:a16="http://schemas.microsoft.com/office/drawing/2014/main" id="{FE326178-DE60-48E0-9AFC-F8381CF2ED75}"/>
                </a:ext>
              </a:extLst>
            </p:cNvPr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611;p17">
              <a:extLst>
                <a:ext uri="{FF2B5EF4-FFF2-40B4-BE49-F238E27FC236}">
                  <a16:creationId xmlns:a16="http://schemas.microsoft.com/office/drawing/2014/main" id="{5487757D-333B-4081-A119-365AF1FB5AB9}"/>
                </a:ext>
              </a:extLst>
            </p:cNvPr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612;p17">
              <a:extLst>
                <a:ext uri="{FF2B5EF4-FFF2-40B4-BE49-F238E27FC236}">
                  <a16:creationId xmlns:a16="http://schemas.microsoft.com/office/drawing/2014/main" id="{12BA7685-8E3D-4324-8010-EB11C37DA4E4}"/>
                </a:ext>
              </a:extLst>
            </p:cNvPr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613;p17">
              <a:extLst>
                <a:ext uri="{FF2B5EF4-FFF2-40B4-BE49-F238E27FC236}">
                  <a16:creationId xmlns:a16="http://schemas.microsoft.com/office/drawing/2014/main" id="{27DBB2B3-E95C-4698-A289-DB6771C678E2}"/>
                </a:ext>
              </a:extLst>
            </p:cNvPr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614;p17">
              <a:extLst>
                <a:ext uri="{FF2B5EF4-FFF2-40B4-BE49-F238E27FC236}">
                  <a16:creationId xmlns:a16="http://schemas.microsoft.com/office/drawing/2014/main" id="{66D2F926-B54D-4C2B-9837-B753335E7E5D}"/>
                </a:ext>
              </a:extLst>
            </p:cNvPr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615;p17">
              <a:extLst>
                <a:ext uri="{FF2B5EF4-FFF2-40B4-BE49-F238E27FC236}">
                  <a16:creationId xmlns:a16="http://schemas.microsoft.com/office/drawing/2014/main" id="{27433A51-1642-46CC-B609-C24B4BE7CBEA}"/>
                </a:ext>
              </a:extLst>
            </p:cNvPr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616;p17">
              <a:extLst>
                <a:ext uri="{FF2B5EF4-FFF2-40B4-BE49-F238E27FC236}">
                  <a16:creationId xmlns:a16="http://schemas.microsoft.com/office/drawing/2014/main" id="{9590DAF0-DA89-4D4C-9EC8-178D0212917C}"/>
                </a:ext>
              </a:extLst>
            </p:cNvPr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617;p17">
              <a:extLst>
                <a:ext uri="{FF2B5EF4-FFF2-40B4-BE49-F238E27FC236}">
                  <a16:creationId xmlns:a16="http://schemas.microsoft.com/office/drawing/2014/main" id="{51D428DC-7056-4951-966C-CB9A58138DFD}"/>
                </a:ext>
              </a:extLst>
            </p:cNvPr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618;p17">
              <a:extLst>
                <a:ext uri="{FF2B5EF4-FFF2-40B4-BE49-F238E27FC236}">
                  <a16:creationId xmlns:a16="http://schemas.microsoft.com/office/drawing/2014/main" id="{3F82405C-0921-4A79-816C-1224E93FD560}"/>
                </a:ext>
              </a:extLst>
            </p:cNvPr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619;p17">
              <a:extLst>
                <a:ext uri="{FF2B5EF4-FFF2-40B4-BE49-F238E27FC236}">
                  <a16:creationId xmlns:a16="http://schemas.microsoft.com/office/drawing/2014/main" id="{9669C168-B242-493B-A267-5FE1EB5C4B96}"/>
                </a:ext>
              </a:extLst>
            </p:cNvPr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7" name="Google Shape;620;p17">
              <a:extLst>
                <a:ext uri="{FF2B5EF4-FFF2-40B4-BE49-F238E27FC236}">
                  <a16:creationId xmlns:a16="http://schemas.microsoft.com/office/drawing/2014/main" id="{8FA7D38C-25FB-4643-816E-E092E92FD413}"/>
                </a:ext>
              </a:extLst>
            </p:cNvPr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133" name="Google Shape;621;p17">
                <a:extLst>
                  <a:ext uri="{FF2B5EF4-FFF2-40B4-BE49-F238E27FC236}">
                    <a16:creationId xmlns:a16="http://schemas.microsoft.com/office/drawing/2014/main" id="{99E70DDA-DBB5-4FAF-9BEB-C9996AF9F929}"/>
                  </a:ext>
                </a:extLst>
              </p:cNvPr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144" name="Google Shape;622;p17">
                  <a:extLst>
                    <a:ext uri="{FF2B5EF4-FFF2-40B4-BE49-F238E27FC236}">
                      <a16:creationId xmlns:a16="http://schemas.microsoft.com/office/drawing/2014/main" id="{DDF7139A-116A-4A88-8392-F4B5FC6B7B8B}"/>
                    </a:ext>
                  </a:extLst>
                </p:cNvPr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623;p17">
                  <a:extLst>
                    <a:ext uri="{FF2B5EF4-FFF2-40B4-BE49-F238E27FC236}">
                      <a16:creationId xmlns:a16="http://schemas.microsoft.com/office/drawing/2014/main" id="{082770AE-3D70-4B5A-BA27-CE668982764E}"/>
                    </a:ext>
                  </a:extLst>
                </p:cNvPr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624;p17">
                  <a:extLst>
                    <a:ext uri="{FF2B5EF4-FFF2-40B4-BE49-F238E27FC236}">
                      <a16:creationId xmlns:a16="http://schemas.microsoft.com/office/drawing/2014/main" id="{2AFEA24B-E72C-4755-882A-01671C55C83F}"/>
                    </a:ext>
                  </a:extLst>
                </p:cNvPr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7" name="Google Shape;625;p17">
                  <a:extLst>
                    <a:ext uri="{FF2B5EF4-FFF2-40B4-BE49-F238E27FC236}">
                      <a16:creationId xmlns:a16="http://schemas.microsoft.com/office/drawing/2014/main" id="{DAD81F0B-4AD2-49A5-9DFC-20A8F3784349}"/>
                    </a:ext>
                  </a:extLst>
                </p:cNvPr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212" name="Google Shape;626;p17">
                    <a:extLst>
                      <a:ext uri="{FF2B5EF4-FFF2-40B4-BE49-F238E27FC236}">
                        <a16:creationId xmlns:a16="http://schemas.microsoft.com/office/drawing/2014/main" id="{F51C23CC-4EC4-4F78-AFB1-CA5F94179E95}"/>
                      </a:ext>
                    </a:extLst>
                  </p:cNvPr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" name="Google Shape;627;p17">
                    <a:extLst>
                      <a:ext uri="{FF2B5EF4-FFF2-40B4-BE49-F238E27FC236}">
                        <a16:creationId xmlns:a16="http://schemas.microsoft.com/office/drawing/2014/main" id="{880FB5EE-0CA3-4B84-9488-C2085E1009DD}"/>
                      </a:ext>
                    </a:extLst>
                  </p:cNvPr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8" name="Google Shape;628;p17">
                  <a:extLst>
                    <a:ext uri="{FF2B5EF4-FFF2-40B4-BE49-F238E27FC236}">
                      <a16:creationId xmlns:a16="http://schemas.microsoft.com/office/drawing/2014/main" id="{33250F47-13FD-4E8F-A47D-B28DE21584D7}"/>
                    </a:ext>
                  </a:extLst>
                </p:cNvPr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629;p17">
                  <a:extLst>
                    <a:ext uri="{FF2B5EF4-FFF2-40B4-BE49-F238E27FC236}">
                      <a16:creationId xmlns:a16="http://schemas.microsoft.com/office/drawing/2014/main" id="{34A70300-6946-4A99-9C67-9F57176F372E}"/>
                    </a:ext>
                  </a:extLst>
                </p:cNvPr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630;p17">
                  <a:extLst>
                    <a:ext uri="{FF2B5EF4-FFF2-40B4-BE49-F238E27FC236}">
                      <a16:creationId xmlns:a16="http://schemas.microsoft.com/office/drawing/2014/main" id="{BE73A991-902E-4793-A456-22578E7879B4}"/>
                    </a:ext>
                  </a:extLst>
                </p:cNvPr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631;p17">
                  <a:extLst>
                    <a:ext uri="{FF2B5EF4-FFF2-40B4-BE49-F238E27FC236}">
                      <a16:creationId xmlns:a16="http://schemas.microsoft.com/office/drawing/2014/main" id="{F6C9A352-FD5D-4989-A8A4-D1F44EAB869F}"/>
                    </a:ext>
                  </a:extLst>
                </p:cNvPr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632;p17">
                  <a:extLst>
                    <a:ext uri="{FF2B5EF4-FFF2-40B4-BE49-F238E27FC236}">
                      <a16:creationId xmlns:a16="http://schemas.microsoft.com/office/drawing/2014/main" id="{84DEE7AD-648B-4E65-8F5E-0F004B3E3569}"/>
                    </a:ext>
                  </a:extLst>
                </p:cNvPr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633;p17">
                  <a:extLst>
                    <a:ext uri="{FF2B5EF4-FFF2-40B4-BE49-F238E27FC236}">
                      <a16:creationId xmlns:a16="http://schemas.microsoft.com/office/drawing/2014/main" id="{1E218D1E-ABAE-4980-A260-C44302F78FBF}"/>
                    </a:ext>
                  </a:extLst>
                </p:cNvPr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634;p17">
                  <a:extLst>
                    <a:ext uri="{FF2B5EF4-FFF2-40B4-BE49-F238E27FC236}">
                      <a16:creationId xmlns:a16="http://schemas.microsoft.com/office/drawing/2014/main" id="{B8447273-6D49-412C-A0D4-8C99573632EA}"/>
                    </a:ext>
                  </a:extLst>
                </p:cNvPr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635;p17">
                  <a:extLst>
                    <a:ext uri="{FF2B5EF4-FFF2-40B4-BE49-F238E27FC236}">
                      <a16:creationId xmlns:a16="http://schemas.microsoft.com/office/drawing/2014/main" id="{9C9FD659-B460-4983-B05D-AF0537233053}"/>
                    </a:ext>
                  </a:extLst>
                </p:cNvPr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636;p17">
                  <a:extLst>
                    <a:ext uri="{FF2B5EF4-FFF2-40B4-BE49-F238E27FC236}">
                      <a16:creationId xmlns:a16="http://schemas.microsoft.com/office/drawing/2014/main" id="{8AEABD37-EF6A-471F-83A0-9CD27BB865C4}"/>
                    </a:ext>
                  </a:extLst>
                </p:cNvPr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637;p17">
                  <a:extLst>
                    <a:ext uri="{FF2B5EF4-FFF2-40B4-BE49-F238E27FC236}">
                      <a16:creationId xmlns:a16="http://schemas.microsoft.com/office/drawing/2014/main" id="{BC17BB15-EF04-4EF9-8919-7DCF403397DD}"/>
                    </a:ext>
                  </a:extLst>
                </p:cNvPr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638;p17">
                  <a:extLst>
                    <a:ext uri="{FF2B5EF4-FFF2-40B4-BE49-F238E27FC236}">
                      <a16:creationId xmlns:a16="http://schemas.microsoft.com/office/drawing/2014/main" id="{FC8C76AF-199B-4F07-8264-6DA9E145D06F}"/>
                    </a:ext>
                  </a:extLst>
                </p:cNvPr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639;p17">
                  <a:extLst>
                    <a:ext uri="{FF2B5EF4-FFF2-40B4-BE49-F238E27FC236}">
                      <a16:creationId xmlns:a16="http://schemas.microsoft.com/office/drawing/2014/main" id="{6623ACA7-386E-4821-849D-A53E34C733BF}"/>
                    </a:ext>
                  </a:extLst>
                </p:cNvPr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640;p17">
                  <a:extLst>
                    <a:ext uri="{FF2B5EF4-FFF2-40B4-BE49-F238E27FC236}">
                      <a16:creationId xmlns:a16="http://schemas.microsoft.com/office/drawing/2014/main" id="{72144EFC-9A2E-4CEE-82E3-2714ADAF6283}"/>
                    </a:ext>
                  </a:extLst>
                </p:cNvPr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641;p17">
                  <a:extLst>
                    <a:ext uri="{FF2B5EF4-FFF2-40B4-BE49-F238E27FC236}">
                      <a16:creationId xmlns:a16="http://schemas.microsoft.com/office/drawing/2014/main" id="{B506A7FF-1020-4302-8E91-392465E9558B}"/>
                    </a:ext>
                  </a:extLst>
                </p:cNvPr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642;p17">
                  <a:extLst>
                    <a:ext uri="{FF2B5EF4-FFF2-40B4-BE49-F238E27FC236}">
                      <a16:creationId xmlns:a16="http://schemas.microsoft.com/office/drawing/2014/main" id="{C384A95D-56B8-418C-A047-125DACEA2765}"/>
                    </a:ext>
                  </a:extLst>
                </p:cNvPr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643;p17">
                  <a:extLst>
                    <a:ext uri="{FF2B5EF4-FFF2-40B4-BE49-F238E27FC236}">
                      <a16:creationId xmlns:a16="http://schemas.microsoft.com/office/drawing/2014/main" id="{D7192DCF-0EE1-470A-A8F6-B5D54549F45B}"/>
                    </a:ext>
                  </a:extLst>
                </p:cNvPr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644;p17">
                  <a:extLst>
                    <a:ext uri="{FF2B5EF4-FFF2-40B4-BE49-F238E27FC236}">
                      <a16:creationId xmlns:a16="http://schemas.microsoft.com/office/drawing/2014/main" id="{39C586FB-7D2A-46D6-9E81-0331A13BA003}"/>
                    </a:ext>
                  </a:extLst>
                </p:cNvPr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645;p17">
                  <a:extLst>
                    <a:ext uri="{FF2B5EF4-FFF2-40B4-BE49-F238E27FC236}">
                      <a16:creationId xmlns:a16="http://schemas.microsoft.com/office/drawing/2014/main" id="{95A29466-9D37-4B8E-B6FD-A186FF115F4D}"/>
                    </a:ext>
                  </a:extLst>
                </p:cNvPr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646;p17">
                  <a:extLst>
                    <a:ext uri="{FF2B5EF4-FFF2-40B4-BE49-F238E27FC236}">
                      <a16:creationId xmlns:a16="http://schemas.microsoft.com/office/drawing/2014/main" id="{DAC17CAC-E87F-4760-BADA-588E397C352D}"/>
                    </a:ext>
                  </a:extLst>
                </p:cNvPr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647;p17">
                  <a:extLst>
                    <a:ext uri="{FF2B5EF4-FFF2-40B4-BE49-F238E27FC236}">
                      <a16:creationId xmlns:a16="http://schemas.microsoft.com/office/drawing/2014/main" id="{CA1597EB-EC8C-4EEF-AC90-A8D603FE3066}"/>
                    </a:ext>
                  </a:extLst>
                </p:cNvPr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648;p17">
                  <a:extLst>
                    <a:ext uri="{FF2B5EF4-FFF2-40B4-BE49-F238E27FC236}">
                      <a16:creationId xmlns:a16="http://schemas.microsoft.com/office/drawing/2014/main" id="{FF4D5F7C-0A77-4945-A508-E3057120637E}"/>
                    </a:ext>
                  </a:extLst>
                </p:cNvPr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649;p17">
                  <a:extLst>
                    <a:ext uri="{FF2B5EF4-FFF2-40B4-BE49-F238E27FC236}">
                      <a16:creationId xmlns:a16="http://schemas.microsoft.com/office/drawing/2014/main" id="{5C4A1BF4-6B08-4873-9973-5E0EB83D4959}"/>
                    </a:ext>
                  </a:extLst>
                </p:cNvPr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650;p17">
                  <a:extLst>
                    <a:ext uri="{FF2B5EF4-FFF2-40B4-BE49-F238E27FC236}">
                      <a16:creationId xmlns:a16="http://schemas.microsoft.com/office/drawing/2014/main" id="{05A75B08-6A0B-4B0A-9CEC-7A1E7FBA00AE}"/>
                    </a:ext>
                  </a:extLst>
                </p:cNvPr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651;p17">
                  <a:extLst>
                    <a:ext uri="{FF2B5EF4-FFF2-40B4-BE49-F238E27FC236}">
                      <a16:creationId xmlns:a16="http://schemas.microsoft.com/office/drawing/2014/main" id="{C48615D3-01B5-4901-85D6-23525F651D23}"/>
                    </a:ext>
                  </a:extLst>
                </p:cNvPr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652;p17">
                  <a:extLst>
                    <a:ext uri="{FF2B5EF4-FFF2-40B4-BE49-F238E27FC236}">
                      <a16:creationId xmlns:a16="http://schemas.microsoft.com/office/drawing/2014/main" id="{8E3CD484-1030-4D5E-B17F-DCBEE4829B13}"/>
                    </a:ext>
                  </a:extLst>
                </p:cNvPr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653;p17">
                  <a:extLst>
                    <a:ext uri="{FF2B5EF4-FFF2-40B4-BE49-F238E27FC236}">
                      <a16:creationId xmlns:a16="http://schemas.microsoft.com/office/drawing/2014/main" id="{E7BDE054-0B12-45F0-927E-91DAA6AAE27F}"/>
                    </a:ext>
                  </a:extLst>
                </p:cNvPr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654;p17">
                  <a:extLst>
                    <a:ext uri="{FF2B5EF4-FFF2-40B4-BE49-F238E27FC236}">
                      <a16:creationId xmlns:a16="http://schemas.microsoft.com/office/drawing/2014/main" id="{F6A95954-588F-4D08-BE4E-0C20DE6844D9}"/>
                    </a:ext>
                  </a:extLst>
                </p:cNvPr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655;p17">
                  <a:extLst>
                    <a:ext uri="{FF2B5EF4-FFF2-40B4-BE49-F238E27FC236}">
                      <a16:creationId xmlns:a16="http://schemas.microsoft.com/office/drawing/2014/main" id="{85918BE9-C4C0-4F8F-8B96-A71E5CD5F0CE}"/>
                    </a:ext>
                  </a:extLst>
                </p:cNvPr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656;p17">
                  <a:extLst>
                    <a:ext uri="{FF2B5EF4-FFF2-40B4-BE49-F238E27FC236}">
                      <a16:creationId xmlns:a16="http://schemas.microsoft.com/office/drawing/2014/main" id="{03AC4C6D-A0F0-473E-B66F-80C69D9C6972}"/>
                    </a:ext>
                  </a:extLst>
                </p:cNvPr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657;p17">
                  <a:extLst>
                    <a:ext uri="{FF2B5EF4-FFF2-40B4-BE49-F238E27FC236}">
                      <a16:creationId xmlns:a16="http://schemas.microsoft.com/office/drawing/2014/main" id="{E9A86D73-DA5F-422C-B7BF-511A6D8EDF9F}"/>
                    </a:ext>
                  </a:extLst>
                </p:cNvPr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658;p17">
                  <a:extLst>
                    <a:ext uri="{FF2B5EF4-FFF2-40B4-BE49-F238E27FC236}">
                      <a16:creationId xmlns:a16="http://schemas.microsoft.com/office/drawing/2014/main" id="{DE2A55CD-81A4-4845-A898-CA74ECA4A0A2}"/>
                    </a:ext>
                  </a:extLst>
                </p:cNvPr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659;p17">
                  <a:extLst>
                    <a:ext uri="{FF2B5EF4-FFF2-40B4-BE49-F238E27FC236}">
                      <a16:creationId xmlns:a16="http://schemas.microsoft.com/office/drawing/2014/main" id="{998C0657-DDE0-4039-B7D1-44C59AF072BF}"/>
                    </a:ext>
                  </a:extLst>
                </p:cNvPr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660;p17">
                  <a:extLst>
                    <a:ext uri="{FF2B5EF4-FFF2-40B4-BE49-F238E27FC236}">
                      <a16:creationId xmlns:a16="http://schemas.microsoft.com/office/drawing/2014/main" id="{0B619F5B-C7D6-41A0-8C77-B8121BFCD880}"/>
                    </a:ext>
                  </a:extLst>
                </p:cNvPr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661;p17">
                  <a:extLst>
                    <a:ext uri="{FF2B5EF4-FFF2-40B4-BE49-F238E27FC236}">
                      <a16:creationId xmlns:a16="http://schemas.microsoft.com/office/drawing/2014/main" id="{D3CDCDD0-E6E6-4DB1-AFCC-C7A95820C6AB}"/>
                    </a:ext>
                  </a:extLst>
                </p:cNvPr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662;p17">
                  <a:extLst>
                    <a:ext uri="{FF2B5EF4-FFF2-40B4-BE49-F238E27FC236}">
                      <a16:creationId xmlns:a16="http://schemas.microsoft.com/office/drawing/2014/main" id="{B3F29CC2-EA2A-41F0-8CB1-EEFD2E7378F0}"/>
                    </a:ext>
                  </a:extLst>
                </p:cNvPr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663;p17">
                  <a:extLst>
                    <a:ext uri="{FF2B5EF4-FFF2-40B4-BE49-F238E27FC236}">
                      <a16:creationId xmlns:a16="http://schemas.microsoft.com/office/drawing/2014/main" id="{16FF8B3C-C159-4914-8BA5-15C4D009C75D}"/>
                    </a:ext>
                  </a:extLst>
                </p:cNvPr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664;p17">
                  <a:extLst>
                    <a:ext uri="{FF2B5EF4-FFF2-40B4-BE49-F238E27FC236}">
                      <a16:creationId xmlns:a16="http://schemas.microsoft.com/office/drawing/2014/main" id="{37E21D9B-7E62-4FC7-820B-8C628BA9F720}"/>
                    </a:ext>
                  </a:extLst>
                </p:cNvPr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665;p17">
                  <a:extLst>
                    <a:ext uri="{FF2B5EF4-FFF2-40B4-BE49-F238E27FC236}">
                      <a16:creationId xmlns:a16="http://schemas.microsoft.com/office/drawing/2014/main" id="{00A18E2B-051F-4227-AE17-19E071FA7CB9}"/>
                    </a:ext>
                  </a:extLst>
                </p:cNvPr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666;p17">
                  <a:extLst>
                    <a:ext uri="{FF2B5EF4-FFF2-40B4-BE49-F238E27FC236}">
                      <a16:creationId xmlns:a16="http://schemas.microsoft.com/office/drawing/2014/main" id="{3B9E4BA8-D1EC-4D34-B17F-9142ECD261C9}"/>
                    </a:ext>
                  </a:extLst>
                </p:cNvPr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667;p17">
                  <a:extLst>
                    <a:ext uri="{FF2B5EF4-FFF2-40B4-BE49-F238E27FC236}">
                      <a16:creationId xmlns:a16="http://schemas.microsoft.com/office/drawing/2014/main" id="{4FF58F0B-1D36-4CB2-8210-DACE7AB2F29B}"/>
                    </a:ext>
                  </a:extLst>
                </p:cNvPr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668;p17">
                  <a:extLst>
                    <a:ext uri="{FF2B5EF4-FFF2-40B4-BE49-F238E27FC236}">
                      <a16:creationId xmlns:a16="http://schemas.microsoft.com/office/drawing/2014/main" id="{27170DDA-60CC-43E1-B2E2-DF808FB64B36}"/>
                    </a:ext>
                  </a:extLst>
                </p:cNvPr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669;p17">
                  <a:extLst>
                    <a:ext uri="{FF2B5EF4-FFF2-40B4-BE49-F238E27FC236}">
                      <a16:creationId xmlns:a16="http://schemas.microsoft.com/office/drawing/2014/main" id="{FC5931F0-FC42-411F-93B4-2CA80029190F}"/>
                    </a:ext>
                  </a:extLst>
                </p:cNvPr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670;p17">
                  <a:extLst>
                    <a:ext uri="{FF2B5EF4-FFF2-40B4-BE49-F238E27FC236}">
                      <a16:creationId xmlns:a16="http://schemas.microsoft.com/office/drawing/2014/main" id="{8EE384F9-7E3D-4F6F-B572-C96D2EB67783}"/>
                    </a:ext>
                  </a:extLst>
                </p:cNvPr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671;p17">
                  <a:extLst>
                    <a:ext uri="{FF2B5EF4-FFF2-40B4-BE49-F238E27FC236}">
                      <a16:creationId xmlns:a16="http://schemas.microsoft.com/office/drawing/2014/main" id="{01886B81-AC59-4AFE-988F-4D3C008D8A15}"/>
                    </a:ext>
                  </a:extLst>
                </p:cNvPr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672;p17">
                  <a:extLst>
                    <a:ext uri="{FF2B5EF4-FFF2-40B4-BE49-F238E27FC236}">
                      <a16:creationId xmlns:a16="http://schemas.microsoft.com/office/drawing/2014/main" id="{18EDCD7E-E66C-496E-81C0-C4D4BFB71316}"/>
                    </a:ext>
                  </a:extLst>
                </p:cNvPr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673;p17">
                  <a:extLst>
                    <a:ext uri="{FF2B5EF4-FFF2-40B4-BE49-F238E27FC236}">
                      <a16:creationId xmlns:a16="http://schemas.microsoft.com/office/drawing/2014/main" id="{56E144C9-EF43-488E-802A-F9A4A9AA06B7}"/>
                    </a:ext>
                  </a:extLst>
                </p:cNvPr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674;p17">
                  <a:extLst>
                    <a:ext uri="{FF2B5EF4-FFF2-40B4-BE49-F238E27FC236}">
                      <a16:creationId xmlns:a16="http://schemas.microsoft.com/office/drawing/2014/main" id="{027F8DFA-CD8F-4DC0-8B43-580EA53605E7}"/>
                    </a:ext>
                  </a:extLst>
                </p:cNvPr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675;p17">
                  <a:extLst>
                    <a:ext uri="{FF2B5EF4-FFF2-40B4-BE49-F238E27FC236}">
                      <a16:creationId xmlns:a16="http://schemas.microsoft.com/office/drawing/2014/main" id="{AE0A179A-EFBA-42CB-AD09-A7522DEB76AC}"/>
                    </a:ext>
                  </a:extLst>
                </p:cNvPr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676;p17">
                  <a:extLst>
                    <a:ext uri="{FF2B5EF4-FFF2-40B4-BE49-F238E27FC236}">
                      <a16:creationId xmlns:a16="http://schemas.microsoft.com/office/drawing/2014/main" id="{35A6AC41-55FE-4CFC-9708-AAE979FCD273}"/>
                    </a:ext>
                  </a:extLst>
                </p:cNvPr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677;p17">
                  <a:extLst>
                    <a:ext uri="{FF2B5EF4-FFF2-40B4-BE49-F238E27FC236}">
                      <a16:creationId xmlns:a16="http://schemas.microsoft.com/office/drawing/2014/main" id="{3133859E-1CEE-42AF-A4A6-36F0EB16679B}"/>
                    </a:ext>
                  </a:extLst>
                </p:cNvPr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678;p17">
                  <a:extLst>
                    <a:ext uri="{FF2B5EF4-FFF2-40B4-BE49-F238E27FC236}">
                      <a16:creationId xmlns:a16="http://schemas.microsoft.com/office/drawing/2014/main" id="{26DA22F5-BAAF-4244-80A7-203D7925C19D}"/>
                    </a:ext>
                  </a:extLst>
                </p:cNvPr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679;p17">
                  <a:extLst>
                    <a:ext uri="{FF2B5EF4-FFF2-40B4-BE49-F238E27FC236}">
                      <a16:creationId xmlns:a16="http://schemas.microsoft.com/office/drawing/2014/main" id="{214CB6F3-89F2-421C-81EC-CABB197D20FF}"/>
                    </a:ext>
                  </a:extLst>
                </p:cNvPr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680;p17">
                  <a:extLst>
                    <a:ext uri="{FF2B5EF4-FFF2-40B4-BE49-F238E27FC236}">
                      <a16:creationId xmlns:a16="http://schemas.microsoft.com/office/drawing/2014/main" id="{2CB7B3A3-6E66-4DCF-BD1C-E3EE7F903D4D}"/>
                    </a:ext>
                  </a:extLst>
                </p:cNvPr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681;p17">
                  <a:extLst>
                    <a:ext uri="{FF2B5EF4-FFF2-40B4-BE49-F238E27FC236}">
                      <a16:creationId xmlns:a16="http://schemas.microsoft.com/office/drawing/2014/main" id="{568B024D-DAFA-4AA8-AD4E-B04A321B638A}"/>
                    </a:ext>
                  </a:extLst>
                </p:cNvPr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682;p17">
                  <a:extLst>
                    <a:ext uri="{FF2B5EF4-FFF2-40B4-BE49-F238E27FC236}">
                      <a16:creationId xmlns:a16="http://schemas.microsoft.com/office/drawing/2014/main" id="{F50B5D90-529C-481B-9466-84319C88BB50}"/>
                    </a:ext>
                  </a:extLst>
                </p:cNvPr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683;p17">
                  <a:extLst>
                    <a:ext uri="{FF2B5EF4-FFF2-40B4-BE49-F238E27FC236}">
                      <a16:creationId xmlns:a16="http://schemas.microsoft.com/office/drawing/2014/main" id="{AB217D55-C529-4F40-A3A7-F2A7D976B2E2}"/>
                    </a:ext>
                  </a:extLst>
                </p:cNvPr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684;p17">
                  <a:extLst>
                    <a:ext uri="{FF2B5EF4-FFF2-40B4-BE49-F238E27FC236}">
                      <a16:creationId xmlns:a16="http://schemas.microsoft.com/office/drawing/2014/main" id="{5FD09233-B761-462D-B567-631086EE80BA}"/>
                    </a:ext>
                  </a:extLst>
                </p:cNvPr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685;p17">
                  <a:extLst>
                    <a:ext uri="{FF2B5EF4-FFF2-40B4-BE49-F238E27FC236}">
                      <a16:creationId xmlns:a16="http://schemas.microsoft.com/office/drawing/2014/main" id="{FFEC3700-6CB6-4751-9AD8-B21B5B09B9C4}"/>
                    </a:ext>
                  </a:extLst>
                </p:cNvPr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686;p17">
                  <a:extLst>
                    <a:ext uri="{FF2B5EF4-FFF2-40B4-BE49-F238E27FC236}">
                      <a16:creationId xmlns:a16="http://schemas.microsoft.com/office/drawing/2014/main" id="{468E4209-7E9C-480E-B1E8-AA318CB7DD49}"/>
                    </a:ext>
                  </a:extLst>
                </p:cNvPr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687;p17">
                  <a:extLst>
                    <a:ext uri="{FF2B5EF4-FFF2-40B4-BE49-F238E27FC236}">
                      <a16:creationId xmlns:a16="http://schemas.microsoft.com/office/drawing/2014/main" id="{63C4334B-1D27-4206-88FE-FB7FF90215D4}"/>
                    </a:ext>
                  </a:extLst>
                </p:cNvPr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688;p17">
                  <a:extLst>
                    <a:ext uri="{FF2B5EF4-FFF2-40B4-BE49-F238E27FC236}">
                      <a16:creationId xmlns:a16="http://schemas.microsoft.com/office/drawing/2014/main" id="{579DF0F3-75F3-4376-9668-B05020976CF4}"/>
                    </a:ext>
                  </a:extLst>
                </p:cNvPr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689;p17">
                  <a:extLst>
                    <a:ext uri="{FF2B5EF4-FFF2-40B4-BE49-F238E27FC236}">
                      <a16:creationId xmlns:a16="http://schemas.microsoft.com/office/drawing/2014/main" id="{12800BF1-50C3-41B1-98B6-C1F05EC6E7D9}"/>
                    </a:ext>
                  </a:extLst>
                </p:cNvPr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690;p17">
                  <a:extLst>
                    <a:ext uri="{FF2B5EF4-FFF2-40B4-BE49-F238E27FC236}">
                      <a16:creationId xmlns:a16="http://schemas.microsoft.com/office/drawing/2014/main" id="{9DA36E56-479A-414B-B819-EAE2DCEB0AE3}"/>
                    </a:ext>
                  </a:extLst>
                </p:cNvPr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691;p17">
                  <a:extLst>
                    <a:ext uri="{FF2B5EF4-FFF2-40B4-BE49-F238E27FC236}">
                      <a16:creationId xmlns:a16="http://schemas.microsoft.com/office/drawing/2014/main" id="{ADA820CC-C078-45FE-8872-1B6A984D0535}"/>
                    </a:ext>
                  </a:extLst>
                </p:cNvPr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" name="Google Shape;692;p17">
                <a:extLst>
                  <a:ext uri="{FF2B5EF4-FFF2-40B4-BE49-F238E27FC236}">
                    <a16:creationId xmlns:a16="http://schemas.microsoft.com/office/drawing/2014/main" id="{D35E6B9C-AFC3-4F37-835B-16C3E182B37E}"/>
                  </a:ext>
                </a:extLst>
              </p:cNvPr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135" name="Google Shape;693;p17">
                  <a:extLst>
                    <a:ext uri="{FF2B5EF4-FFF2-40B4-BE49-F238E27FC236}">
                      <a16:creationId xmlns:a16="http://schemas.microsoft.com/office/drawing/2014/main" id="{6D50B225-AFDE-4C08-AC83-BD084E5A51C7}"/>
                    </a:ext>
                  </a:extLst>
                </p:cNvPr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139" name="Google Shape;694;p17">
                    <a:extLst>
                      <a:ext uri="{FF2B5EF4-FFF2-40B4-BE49-F238E27FC236}">
                        <a16:creationId xmlns:a16="http://schemas.microsoft.com/office/drawing/2014/main" id="{EF91355B-56ED-4AA3-BB08-70A5B618460A}"/>
                      </a:ext>
                    </a:extLst>
                  </p:cNvPr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695;p17">
                    <a:extLst>
                      <a:ext uri="{FF2B5EF4-FFF2-40B4-BE49-F238E27FC236}">
                        <a16:creationId xmlns:a16="http://schemas.microsoft.com/office/drawing/2014/main" id="{B31454D9-2E21-4F13-B40A-2ABA077F1CB9}"/>
                      </a:ext>
                    </a:extLst>
                  </p:cNvPr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" name="Google Shape;696;p17">
                    <a:extLst>
                      <a:ext uri="{FF2B5EF4-FFF2-40B4-BE49-F238E27FC236}">
                        <a16:creationId xmlns:a16="http://schemas.microsoft.com/office/drawing/2014/main" id="{9DA45EF1-60DE-4C30-BDEB-2EC6DD3F7FE3}"/>
                      </a:ext>
                    </a:extLst>
                  </p:cNvPr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697;p17">
                    <a:extLst>
                      <a:ext uri="{FF2B5EF4-FFF2-40B4-BE49-F238E27FC236}">
                        <a16:creationId xmlns:a16="http://schemas.microsoft.com/office/drawing/2014/main" id="{926C7D02-3E71-4289-B914-1FBCAB009184}"/>
                      </a:ext>
                    </a:extLst>
                  </p:cNvPr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698;p17">
                    <a:extLst>
                      <a:ext uri="{FF2B5EF4-FFF2-40B4-BE49-F238E27FC236}">
                        <a16:creationId xmlns:a16="http://schemas.microsoft.com/office/drawing/2014/main" id="{51C701CD-67F6-4857-97ED-4377F71D04B5}"/>
                      </a:ext>
                    </a:extLst>
                  </p:cNvPr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6" name="Google Shape;699;p17">
                  <a:extLst>
                    <a:ext uri="{FF2B5EF4-FFF2-40B4-BE49-F238E27FC236}">
                      <a16:creationId xmlns:a16="http://schemas.microsoft.com/office/drawing/2014/main" id="{C45EF3BC-9DC4-4472-86B3-B0E659A6E718}"/>
                    </a:ext>
                  </a:extLst>
                </p:cNvPr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700;p17">
                  <a:extLst>
                    <a:ext uri="{FF2B5EF4-FFF2-40B4-BE49-F238E27FC236}">
                      <a16:creationId xmlns:a16="http://schemas.microsoft.com/office/drawing/2014/main" id="{38C76AF6-FD7E-4192-A50E-61177A465C8D}"/>
                    </a:ext>
                  </a:extLst>
                </p:cNvPr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701;p17">
                  <a:extLst>
                    <a:ext uri="{FF2B5EF4-FFF2-40B4-BE49-F238E27FC236}">
                      <a16:creationId xmlns:a16="http://schemas.microsoft.com/office/drawing/2014/main" id="{A0EC721D-7E27-4AF1-A446-58D6C88C849E}"/>
                    </a:ext>
                  </a:extLst>
                </p:cNvPr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8" name="Google Shape;702;p17">
              <a:extLst>
                <a:ext uri="{FF2B5EF4-FFF2-40B4-BE49-F238E27FC236}">
                  <a16:creationId xmlns:a16="http://schemas.microsoft.com/office/drawing/2014/main" id="{0D1726EA-D7E7-4A36-A9A2-A3F6C78179CD}"/>
                </a:ext>
              </a:extLst>
            </p:cNvPr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03;p17">
              <a:extLst>
                <a:ext uri="{FF2B5EF4-FFF2-40B4-BE49-F238E27FC236}">
                  <a16:creationId xmlns:a16="http://schemas.microsoft.com/office/drawing/2014/main" id="{E8341356-C147-4BF9-89D5-226A953651A7}"/>
                </a:ext>
              </a:extLst>
            </p:cNvPr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704;p17">
              <a:extLst>
                <a:ext uri="{FF2B5EF4-FFF2-40B4-BE49-F238E27FC236}">
                  <a16:creationId xmlns:a16="http://schemas.microsoft.com/office/drawing/2014/main" id="{80981B86-3CF2-4C1C-98A2-321C5BE8C4E9}"/>
                </a:ext>
              </a:extLst>
            </p:cNvPr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705;p17">
              <a:extLst>
                <a:ext uri="{FF2B5EF4-FFF2-40B4-BE49-F238E27FC236}">
                  <a16:creationId xmlns:a16="http://schemas.microsoft.com/office/drawing/2014/main" id="{416197E2-67CB-425E-AFEA-E9800A5D5D3B}"/>
                </a:ext>
              </a:extLst>
            </p:cNvPr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706;p17">
              <a:extLst>
                <a:ext uri="{FF2B5EF4-FFF2-40B4-BE49-F238E27FC236}">
                  <a16:creationId xmlns:a16="http://schemas.microsoft.com/office/drawing/2014/main" id="{286A8024-7769-484D-9056-1D6B413C4041}"/>
                </a:ext>
              </a:extLst>
            </p:cNvPr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707;p17">
              <a:extLst>
                <a:ext uri="{FF2B5EF4-FFF2-40B4-BE49-F238E27FC236}">
                  <a16:creationId xmlns:a16="http://schemas.microsoft.com/office/drawing/2014/main" id="{3E112650-0D8E-4EE6-A0AF-E1EA750FD5CF}"/>
                </a:ext>
              </a:extLst>
            </p:cNvPr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708;p17">
              <a:extLst>
                <a:ext uri="{FF2B5EF4-FFF2-40B4-BE49-F238E27FC236}">
                  <a16:creationId xmlns:a16="http://schemas.microsoft.com/office/drawing/2014/main" id="{7C7BBD45-C97E-46BE-B29F-8FD367A4A77F}"/>
                </a:ext>
              </a:extLst>
            </p:cNvPr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709;p17">
              <a:extLst>
                <a:ext uri="{FF2B5EF4-FFF2-40B4-BE49-F238E27FC236}">
                  <a16:creationId xmlns:a16="http://schemas.microsoft.com/office/drawing/2014/main" id="{8CA3D7D6-8C9C-4978-A8EB-83A6C839A1EC}"/>
                </a:ext>
              </a:extLst>
            </p:cNvPr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710;p17">
              <a:extLst>
                <a:ext uri="{FF2B5EF4-FFF2-40B4-BE49-F238E27FC236}">
                  <a16:creationId xmlns:a16="http://schemas.microsoft.com/office/drawing/2014/main" id="{1AA1B4EF-1B39-470B-8787-2BD66DD9658A}"/>
                </a:ext>
              </a:extLst>
            </p:cNvPr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711;p17">
              <a:extLst>
                <a:ext uri="{FF2B5EF4-FFF2-40B4-BE49-F238E27FC236}">
                  <a16:creationId xmlns:a16="http://schemas.microsoft.com/office/drawing/2014/main" id="{DA02D9EE-3D0C-4C20-9950-1A065C06A1C8}"/>
                </a:ext>
              </a:extLst>
            </p:cNvPr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712;p17">
              <a:extLst>
                <a:ext uri="{FF2B5EF4-FFF2-40B4-BE49-F238E27FC236}">
                  <a16:creationId xmlns:a16="http://schemas.microsoft.com/office/drawing/2014/main" id="{D041A3BB-91DC-474C-9F17-987FABFF7209}"/>
                </a:ext>
              </a:extLst>
            </p:cNvPr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713;p17">
              <a:extLst>
                <a:ext uri="{FF2B5EF4-FFF2-40B4-BE49-F238E27FC236}">
                  <a16:creationId xmlns:a16="http://schemas.microsoft.com/office/drawing/2014/main" id="{AE8F5FC3-DDE6-4154-87A4-8B1DFE59B772}"/>
                </a:ext>
              </a:extLst>
            </p:cNvPr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714;p17">
              <a:extLst>
                <a:ext uri="{FF2B5EF4-FFF2-40B4-BE49-F238E27FC236}">
                  <a16:creationId xmlns:a16="http://schemas.microsoft.com/office/drawing/2014/main" id="{58BDBB55-0233-4D0F-B71A-F85B79296F95}"/>
                </a:ext>
              </a:extLst>
            </p:cNvPr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715;p17">
              <a:extLst>
                <a:ext uri="{FF2B5EF4-FFF2-40B4-BE49-F238E27FC236}">
                  <a16:creationId xmlns:a16="http://schemas.microsoft.com/office/drawing/2014/main" id="{6D9CD1F5-E2DD-4F5B-8D57-3B783B2352A5}"/>
                </a:ext>
              </a:extLst>
            </p:cNvPr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716;p17">
              <a:extLst>
                <a:ext uri="{FF2B5EF4-FFF2-40B4-BE49-F238E27FC236}">
                  <a16:creationId xmlns:a16="http://schemas.microsoft.com/office/drawing/2014/main" id="{D06ADC13-C776-4C18-B49A-D36CC75AE78D}"/>
                </a:ext>
              </a:extLst>
            </p:cNvPr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717;p17">
              <a:extLst>
                <a:ext uri="{FF2B5EF4-FFF2-40B4-BE49-F238E27FC236}">
                  <a16:creationId xmlns:a16="http://schemas.microsoft.com/office/drawing/2014/main" id="{DFB22AC0-7440-4230-87EE-FF8A00BCE2BB}"/>
                </a:ext>
              </a:extLst>
            </p:cNvPr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718;p17">
              <a:extLst>
                <a:ext uri="{FF2B5EF4-FFF2-40B4-BE49-F238E27FC236}">
                  <a16:creationId xmlns:a16="http://schemas.microsoft.com/office/drawing/2014/main" id="{C864D8BE-3E90-4E60-B5D5-BD8A34791B1C}"/>
                </a:ext>
              </a:extLst>
            </p:cNvPr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719;p17">
              <a:extLst>
                <a:ext uri="{FF2B5EF4-FFF2-40B4-BE49-F238E27FC236}">
                  <a16:creationId xmlns:a16="http://schemas.microsoft.com/office/drawing/2014/main" id="{FD270D22-5FF6-4879-9602-6DBE4813A958}"/>
                </a:ext>
              </a:extLst>
            </p:cNvPr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720;p17">
              <a:extLst>
                <a:ext uri="{FF2B5EF4-FFF2-40B4-BE49-F238E27FC236}">
                  <a16:creationId xmlns:a16="http://schemas.microsoft.com/office/drawing/2014/main" id="{5D5D6B82-2AA1-42BD-9956-140B72477226}"/>
                </a:ext>
              </a:extLst>
            </p:cNvPr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721;p17">
              <a:extLst>
                <a:ext uri="{FF2B5EF4-FFF2-40B4-BE49-F238E27FC236}">
                  <a16:creationId xmlns:a16="http://schemas.microsoft.com/office/drawing/2014/main" id="{782B4E1E-3C31-489E-949E-EC3178D3D179}"/>
                </a:ext>
              </a:extLst>
            </p:cNvPr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722;p17">
              <a:extLst>
                <a:ext uri="{FF2B5EF4-FFF2-40B4-BE49-F238E27FC236}">
                  <a16:creationId xmlns:a16="http://schemas.microsoft.com/office/drawing/2014/main" id="{5E0C4D74-6DE0-4CE6-9524-12E86DAD426A}"/>
                </a:ext>
              </a:extLst>
            </p:cNvPr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723;p17">
              <a:extLst>
                <a:ext uri="{FF2B5EF4-FFF2-40B4-BE49-F238E27FC236}">
                  <a16:creationId xmlns:a16="http://schemas.microsoft.com/office/drawing/2014/main" id="{F30FDB7F-12CB-4FD2-87E1-DD2F3B103C0B}"/>
                </a:ext>
              </a:extLst>
            </p:cNvPr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724;p17">
              <a:extLst>
                <a:ext uri="{FF2B5EF4-FFF2-40B4-BE49-F238E27FC236}">
                  <a16:creationId xmlns:a16="http://schemas.microsoft.com/office/drawing/2014/main" id="{77B2CE72-C864-4879-8D16-2E127589E662}"/>
                </a:ext>
              </a:extLst>
            </p:cNvPr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725;p17">
              <a:extLst>
                <a:ext uri="{FF2B5EF4-FFF2-40B4-BE49-F238E27FC236}">
                  <a16:creationId xmlns:a16="http://schemas.microsoft.com/office/drawing/2014/main" id="{FD6563DD-8D9D-4322-A99C-D192F5A7C366}"/>
                </a:ext>
              </a:extLst>
            </p:cNvPr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726;p17">
              <a:extLst>
                <a:ext uri="{FF2B5EF4-FFF2-40B4-BE49-F238E27FC236}">
                  <a16:creationId xmlns:a16="http://schemas.microsoft.com/office/drawing/2014/main" id="{2E19AFC3-258D-44F5-AB42-22AB94191E24}"/>
                </a:ext>
              </a:extLst>
            </p:cNvPr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727;p17">
              <a:extLst>
                <a:ext uri="{FF2B5EF4-FFF2-40B4-BE49-F238E27FC236}">
                  <a16:creationId xmlns:a16="http://schemas.microsoft.com/office/drawing/2014/main" id="{61F1A600-23D5-40D6-ABEF-DA4A72F8D6BD}"/>
                </a:ext>
              </a:extLst>
            </p:cNvPr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728;p17">
              <a:extLst>
                <a:ext uri="{FF2B5EF4-FFF2-40B4-BE49-F238E27FC236}">
                  <a16:creationId xmlns:a16="http://schemas.microsoft.com/office/drawing/2014/main" id="{4BB7D015-2BEB-4F96-BF26-0C6A59D68141}"/>
                </a:ext>
              </a:extLst>
            </p:cNvPr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729;p17">
              <a:extLst>
                <a:ext uri="{FF2B5EF4-FFF2-40B4-BE49-F238E27FC236}">
                  <a16:creationId xmlns:a16="http://schemas.microsoft.com/office/drawing/2014/main" id="{70CC030E-C1F5-4621-8924-32E804FED127}"/>
                </a:ext>
              </a:extLst>
            </p:cNvPr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730;p17">
              <a:extLst>
                <a:ext uri="{FF2B5EF4-FFF2-40B4-BE49-F238E27FC236}">
                  <a16:creationId xmlns:a16="http://schemas.microsoft.com/office/drawing/2014/main" id="{70FA2657-F277-4A70-A3BE-8FBD9E025D40}"/>
                </a:ext>
              </a:extLst>
            </p:cNvPr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731;p17">
              <a:extLst>
                <a:ext uri="{FF2B5EF4-FFF2-40B4-BE49-F238E27FC236}">
                  <a16:creationId xmlns:a16="http://schemas.microsoft.com/office/drawing/2014/main" id="{9CE17489-8321-420B-804D-4A9A6C153837}"/>
                </a:ext>
              </a:extLst>
            </p:cNvPr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128" name="Google Shape;732;p17">
                <a:extLst>
                  <a:ext uri="{FF2B5EF4-FFF2-40B4-BE49-F238E27FC236}">
                    <a16:creationId xmlns:a16="http://schemas.microsoft.com/office/drawing/2014/main" id="{2BC4F8FF-F6CE-40D0-B963-2BCD0D781827}"/>
                  </a:ext>
                </a:extLst>
              </p:cNvPr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733;p17">
                <a:extLst>
                  <a:ext uri="{FF2B5EF4-FFF2-40B4-BE49-F238E27FC236}">
                    <a16:creationId xmlns:a16="http://schemas.microsoft.com/office/drawing/2014/main" id="{409CB4D1-A20B-412A-B2FD-10249EE3327F}"/>
                  </a:ext>
                </a:extLst>
              </p:cNvPr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734;p17">
                <a:extLst>
                  <a:ext uri="{FF2B5EF4-FFF2-40B4-BE49-F238E27FC236}">
                    <a16:creationId xmlns:a16="http://schemas.microsoft.com/office/drawing/2014/main" id="{C7515622-1473-465D-A188-58008E8B8C8E}"/>
                  </a:ext>
                </a:extLst>
              </p:cNvPr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735;p17">
                <a:extLst>
                  <a:ext uri="{FF2B5EF4-FFF2-40B4-BE49-F238E27FC236}">
                    <a16:creationId xmlns:a16="http://schemas.microsoft.com/office/drawing/2014/main" id="{9C0522D7-FCCF-406A-8D71-5FFFD2CD31C9}"/>
                  </a:ext>
                </a:extLst>
              </p:cNvPr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736;p17">
                <a:extLst>
                  <a:ext uri="{FF2B5EF4-FFF2-40B4-BE49-F238E27FC236}">
                    <a16:creationId xmlns:a16="http://schemas.microsoft.com/office/drawing/2014/main" id="{1D1AF7C7-9DBB-4CB1-8148-7DC637AAA82C}"/>
                  </a:ext>
                </a:extLst>
              </p:cNvPr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67EBC-2F95-4874-AB58-866E65D9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426" y="100086"/>
            <a:ext cx="5183372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8C56E-D1FC-4151-90A0-8F606097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Telematics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9128A-4C2A-4D91-9DC4-C8A31F25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16" y="2671836"/>
            <a:ext cx="3018710" cy="11739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04996C-8436-4AAB-9102-049144B809BA}"/>
              </a:ext>
            </a:extLst>
          </p:cNvPr>
          <p:cNvSpPr/>
          <p:nvPr/>
        </p:nvSpPr>
        <p:spPr>
          <a:xfrm>
            <a:off x="7772402" y="1425388"/>
            <a:ext cx="582706" cy="206188"/>
          </a:xfrm>
          <a:prstGeom prst="rect">
            <a:avLst/>
          </a:prstGeom>
          <a:noFill/>
          <a:ln w="3175">
            <a:solidFill>
              <a:srgbClr val="00AE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F11C10-851F-4AF1-B539-442E36BF8B08}"/>
              </a:ext>
            </a:extLst>
          </p:cNvPr>
          <p:cNvSpPr/>
          <p:nvPr/>
        </p:nvSpPr>
        <p:spPr>
          <a:xfrm>
            <a:off x="6938684" y="2765612"/>
            <a:ext cx="833717" cy="206188"/>
          </a:xfrm>
          <a:prstGeom prst="rect">
            <a:avLst/>
          </a:prstGeom>
          <a:noFill/>
          <a:ln w="3175">
            <a:solidFill>
              <a:srgbClr val="00AE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4303B-A336-4F03-9CDA-33DDAF806358}"/>
              </a:ext>
            </a:extLst>
          </p:cNvPr>
          <p:cNvSpPr/>
          <p:nvPr/>
        </p:nvSpPr>
        <p:spPr>
          <a:xfrm>
            <a:off x="4670613" y="2469647"/>
            <a:ext cx="591669" cy="206188"/>
          </a:xfrm>
          <a:prstGeom prst="rect">
            <a:avLst/>
          </a:prstGeom>
          <a:noFill/>
          <a:ln w="3175">
            <a:solidFill>
              <a:srgbClr val="2547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7957C1-23E9-4E53-AC17-4B1659A2F06F}"/>
              </a:ext>
            </a:extLst>
          </p:cNvPr>
          <p:cNvSpPr/>
          <p:nvPr/>
        </p:nvSpPr>
        <p:spPr>
          <a:xfrm>
            <a:off x="5127814" y="1358152"/>
            <a:ext cx="623046" cy="363071"/>
          </a:xfrm>
          <a:prstGeom prst="rect">
            <a:avLst/>
          </a:prstGeom>
          <a:noFill/>
          <a:ln w="3175">
            <a:solidFill>
              <a:srgbClr val="2547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1C0111-B4DE-4784-A629-35B003A4D12F}"/>
              </a:ext>
            </a:extLst>
          </p:cNvPr>
          <p:cNvSpPr/>
          <p:nvPr/>
        </p:nvSpPr>
        <p:spPr>
          <a:xfrm>
            <a:off x="5038166" y="3989165"/>
            <a:ext cx="712694" cy="152529"/>
          </a:xfrm>
          <a:prstGeom prst="rect">
            <a:avLst/>
          </a:prstGeom>
          <a:noFill/>
          <a:ln w="3175">
            <a:solidFill>
              <a:srgbClr val="EA184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614521-5693-4789-9526-1286A08FA944}"/>
              </a:ext>
            </a:extLst>
          </p:cNvPr>
          <p:cNvSpPr/>
          <p:nvPr/>
        </p:nvSpPr>
        <p:spPr>
          <a:xfrm>
            <a:off x="7274860" y="3316812"/>
            <a:ext cx="833716" cy="152529"/>
          </a:xfrm>
          <a:prstGeom prst="rect">
            <a:avLst/>
          </a:prstGeom>
          <a:noFill/>
          <a:ln w="3175">
            <a:solidFill>
              <a:srgbClr val="FAD20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E12CA8-99D9-431D-A7BB-022AAE5DCFBE}"/>
              </a:ext>
            </a:extLst>
          </p:cNvPr>
          <p:cNvSpPr/>
          <p:nvPr/>
        </p:nvSpPr>
        <p:spPr>
          <a:xfrm>
            <a:off x="7732082" y="3590236"/>
            <a:ext cx="623026" cy="152529"/>
          </a:xfrm>
          <a:prstGeom prst="rect">
            <a:avLst/>
          </a:prstGeom>
          <a:noFill/>
          <a:ln w="3175">
            <a:solidFill>
              <a:srgbClr val="FAD20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AB3EC3-B29A-4A86-8EA2-53BDF6649011}"/>
              </a:ext>
            </a:extLst>
          </p:cNvPr>
          <p:cNvSpPr/>
          <p:nvPr/>
        </p:nvSpPr>
        <p:spPr>
          <a:xfrm>
            <a:off x="6508379" y="977152"/>
            <a:ext cx="591668" cy="206188"/>
          </a:xfrm>
          <a:prstGeom prst="rect">
            <a:avLst/>
          </a:prstGeom>
          <a:noFill/>
          <a:ln w="3175">
            <a:solidFill>
              <a:srgbClr val="93C83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FEC164-BC45-4C56-B307-593FA86FFC77}"/>
              </a:ext>
            </a:extLst>
          </p:cNvPr>
          <p:cNvSpPr/>
          <p:nvPr/>
        </p:nvSpPr>
        <p:spPr>
          <a:xfrm>
            <a:off x="4930587" y="905144"/>
            <a:ext cx="531159" cy="206188"/>
          </a:xfrm>
          <a:prstGeom prst="rect">
            <a:avLst/>
          </a:prstGeom>
          <a:noFill/>
          <a:ln w="3175">
            <a:solidFill>
              <a:srgbClr val="93C83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15238-6B80-4BDA-88AB-20ED3A7E2B13}"/>
              </a:ext>
            </a:extLst>
          </p:cNvPr>
          <p:cNvSpPr/>
          <p:nvPr/>
        </p:nvSpPr>
        <p:spPr>
          <a:xfrm>
            <a:off x="4634752" y="421290"/>
            <a:ext cx="600637" cy="206188"/>
          </a:xfrm>
          <a:prstGeom prst="rect">
            <a:avLst/>
          </a:prstGeom>
          <a:noFill/>
          <a:ln w="3175">
            <a:solidFill>
              <a:srgbClr val="93C83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589B0-4A78-417B-B95D-AB92753BC8DA}"/>
              </a:ext>
            </a:extLst>
          </p:cNvPr>
          <p:cNvSpPr txBox="1"/>
          <p:nvPr/>
        </p:nvSpPr>
        <p:spPr>
          <a:xfrm>
            <a:off x="137565" y="4863312"/>
            <a:ext cx="21767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" dirty="0">
                <a:solidFill>
                  <a:schemeClr val="tx1"/>
                </a:solidFill>
              </a:rPr>
              <a:t>Source: https://www.geotab.com/blog/what-is-telematics/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228A3C-595C-4268-8913-24F75EFC392D}"/>
              </a:ext>
            </a:extLst>
          </p:cNvPr>
          <p:cNvSpPr/>
          <p:nvPr/>
        </p:nvSpPr>
        <p:spPr>
          <a:xfrm>
            <a:off x="6640286" y="421291"/>
            <a:ext cx="525918" cy="206188"/>
          </a:xfrm>
          <a:prstGeom prst="rect">
            <a:avLst/>
          </a:prstGeom>
          <a:noFill/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9D4503-6C59-4B57-B219-CE372B428283}"/>
              </a:ext>
            </a:extLst>
          </p:cNvPr>
          <p:cNvSpPr/>
          <p:nvPr/>
        </p:nvSpPr>
        <p:spPr>
          <a:xfrm>
            <a:off x="4842969" y="111832"/>
            <a:ext cx="803087" cy="216343"/>
          </a:xfrm>
          <a:prstGeom prst="rect">
            <a:avLst/>
          </a:prstGeom>
          <a:noFill/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721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8133-2156-4A21-8C9D-FEF2F637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5600"/>
            <a:ext cx="7170235" cy="1082700"/>
          </a:xfrm>
        </p:spPr>
        <p:txBody>
          <a:bodyPr/>
          <a:lstStyle/>
          <a:p>
            <a:r>
              <a:rPr lang="en-US" sz="4000" dirty="0"/>
              <a:t>Our 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A9C33-3CE7-40DA-B9E8-3B67C17A7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887" y="3455201"/>
            <a:ext cx="7958517" cy="806179"/>
          </a:xfrm>
        </p:spPr>
        <p:txBody>
          <a:bodyPr numCol="3"/>
          <a:lstStyle/>
          <a:p>
            <a:pPr marL="114300" indent="0">
              <a:buNone/>
            </a:pPr>
            <a:r>
              <a:rPr lang="en-US" dirty="0"/>
              <a:t>Auto insurance</a:t>
            </a:r>
          </a:p>
          <a:p>
            <a:pPr marL="114300" indent="0">
              <a:buNone/>
            </a:pPr>
            <a:r>
              <a:rPr lang="en-US" dirty="0"/>
              <a:t>Fleet management</a:t>
            </a:r>
          </a:p>
          <a:p>
            <a:pPr marL="114300" indent="0">
              <a:buNone/>
            </a:pPr>
            <a:r>
              <a:rPr lang="en-US" dirty="0"/>
              <a:t>Competitions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72CCC4-86A1-4704-921C-BFEB4AC4A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511" y="1781703"/>
            <a:ext cx="1834237" cy="129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A20CB0-B3F0-4AF9-94CA-B1054EE6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529" y="1781703"/>
            <a:ext cx="1263438" cy="1296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E0DD11-FF6A-406B-BCE4-CF3C0DDBF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56" y="1781703"/>
            <a:ext cx="1767674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1989"/>
      </p:ext>
    </p:extLst>
  </p:cSld>
  <p:clrMapOvr>
    <a:masterClrMapping/>
  </p:clrMapOvr>
</p:sld>
</file>

<file path=ppt/theme/theme1.xml><?xml version="1.0" encoding="utf-8"?>
<a:theme xmlns:a="http://schemas.openxmlformats.org/drawingml/2006/main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5C92033631714F901C5BB505F1998B" ma:contentTypeVersion="2" ma:contentTypeDescription="Create a new document." ma:contentTypeScope="" ma:versionID="a67597a2524c14a6d81d329ea408784d">
  <xsd:schema xmlns:xsd="http://www.w3.org/2001/XMLSchema" xmlns:xs="http://www.w3.org/2001/XMLSchema" xmlns:p="http://schemas.microsoft.com/office/2006/metadata/properties" xmlns:ns2="c9a7d2a2-786a-4313-8488-ef87034e89c8" targetNamespace="http://schemas.microsoft.com/office/2006/metadata/properties" ma:root="true" ma:fieldsID="1b870f98dd93bf1d011bc12d16fe2146" ns2:_="">
    <xsd:import namespace="c9a7d2a2-786a-4313-8488-ef87034e89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7d2a2-786a-4313-8488-ef87034e89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E3881B-3802-447C-B585-FC76087B47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27E30D-0432-439D-9CBC-B96426F6BD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a7d2a2-786a-4313-8488-ef87034e89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FB3F69-D05B-48C9-BD44-757AC59BAA5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2720</TotalTime>
  <Words>484</Words>
  <Application>Microsoft Office PowerPoint</Application>
  <PresentationFormat>On-screen Show (16:9)</PresentationFormat>
  <Paragraphs>124</Paragraphs>
  <Slides>30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Gaoler template</vt:lpstr>
      <vt:lpstr>Sense &amp; Sensorability</vt:lpstr>
      <vt:lpstr>1.35 million</vt:lpstr>
      <vt:lpstr>ZENSUNGTM</vt:lpstr>
      <vt:lpstr>Sensor</vt:lpstr>
      <vt:lpstr>Smartphones have replaced…</vt:lpstr>
      <vt:lpstr>What is IoT?</vt:lpstr>
      <vt:lpstr>PowerPoint Presentation</vt:lpstr>
      <vt:lpstr>Telematics</vt:lpstr>
      <vt:lpstr>Our Use Cases</vt:lpstr>
      <vt:lpstr>OBD Vs Smartphones</vt:lpstr>
      <vt:lpstr>GPS Sensor</vt:lpstr>
      <vt:lpstr>Sensors</vt:lpstr>
      <vt:lpstr>PowerPoint Presentation</vt:lpstr>
      <vt:lpstr>tDrive App features</vt:lpstr>
      <vt:lpstr>Driving Skills Analysis</vt:lpstr>
      <vt:lpstr>Sensorability</vt:lpstr>
      <vt:lpstr>Telematics Policies &amp; IoT</vt:lpstr>
      <vt:lpstr>Sensor &amp; IoT</vt:lpstr>
      <vt:lpstr>PowerPoint Presentation</vt:lpstr>
      <vt:lpstr>PowerPoint Presentation</vt:lpstr>
      <vt:lpstr>Analytics Workflow</vt:lpstr>
      <vt:lpstr>Identification of Mode of Transport</vt:lpstr>
      <vt:lpstr>Magnetometer Density Plot</vt:lpstr>
      <vt:lpstr>PowerPoint Presentation</vt:lpstr>
      <vt:lpstr>Methodology</vt:lpstr>
      <vt:lpstr>Driver vs Passenger Identification</vt:lpstr>
      <vt:lpstr>PowerPoint Presentation</vt:lpstr>
      <vt:lpstr>Driving pattern Analysis</vt:lpstr>
      <vt:lpstr>Insurance Product Recommendation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Sense and “Sensor”ability</dc:title>
  <dc:creator>Meetasha Rathi</dc:creator>
  <cp:lastModifiedBy>Meetasha Rathi</cp:lastModifiedBy>
  <cp:revision>141</cp:revision>
  <dcterms:modified xsi:type="dcterms:W3CDTF">2019-12-13T06:49:32Z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0x010100735C92033631714F901C5BB505F1998B</vt:lpwstr>
  </property>
</Properties>
</file>