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slideMasters/_rels/slideMaster2.xml.rels" ContentType="application/vnd.openxmlformats-package.relationships+xml"/>
  <Override PartName="/ppt/slideMasters/_rels/slideMaster1.xml.rels" ContentType="application/vnd.openxmlformats-package.relationship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theme/theme1.xml" ContentType="application/vnd.openxmlformats-officedocument.theme+xml"/>
  <Override PartName="/ppt/theme/theme2.xml" ContentType="application/vnd.openxmlformats-officedocument.theme+xml"/>
  <Override PartName="/ppt/_rels/presentation.xml.rels" ContentType="application/vnd.openxmlformats-package.relationships+xml"/>
  <Override PartName="/ppt/slideLayouts/slideLayout1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_rels/slideLayout22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20.xml.rels" ContentType="application/vnd.openxmlformats-package.relationships+xml"/>
  <Override PartName="/ppt/slideLayouts/slideLayout6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22.xml" ContentType="application/vnd.openxmlformats-officedocument.presentationml.slideLayout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slides/slide1.xml" ContentType="application/vnd.openxmlformats-officedocument.presentationml.slide+xml"/>
  <Override PartName="/ppt/slides/_rels/slide5.xml.rels" ContentType="application/vnd.openxmlformats-package.relationships+xml"/>
  <Override PartName="/ppt/slides/_rels/slide2.xml.rels" ContentType="application/vnd.openxmlformats-package.relationships+xml"/>
  <Override PartName="/ppt/slides/_rels/slide4.xml.rels" ContentType="application/vnd.openxmlformats-package.relationships+xml"/>
  <Override PartName="/ppt/slides/_rels/slide1.xml.rels" ContentType="application/vnd.openxmlformats-package.relationships+xml"/>
  <Override PartName="/ppt/slides/_rels/slide3.xml.rels" ContentType="application/vnd.openxmlformats-package.relationships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</p:sldMasterIdLst>
  <p:sldIdLst>
    <p:sldId id="256" r:id="rId4"/>
    <p:sldId id="257" r:id="rId5"/>
    <p:sldId id="258" r:id="rId6"/>
    <p:sldId id="259" r:id="rId7"/>
    <p:sldId id="260" r:id="rId8"/>
  </p:sldIdLst>
  <p:sldSz cx="10080625" cy="7559675"/>
  <p:notesSz cx="7559675" cy="10691812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IN" sz="4400" spc="-1" strike="noStrike">
              <a:latin typeface="Arial"/>
            </a:endParaRPr>
          </a:p>
        </p:txBody>
      </p:sp>
      <p:sp>
        <p:nvSpPr>
          <p:cNvPr id="25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IN" sz="3200" spc="-1" strike="noStrike">
              <a:latin typeface="Arial"/>
            </a:endParaRPr>
          </a:p>
        </p:txBody>
      </p:sp>
      <p:sp>
        <p:nvSpPr>
          <p:cNvPr id="26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IN" sz="3200" spc="-1" strike="noStrike">
              <a:latin typeface="Aria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IN" sz="4400" spc="-1" strike="noStrike">
              <a:latin typeface="Arial"/>
            </a:endParaRPr>
          </a:p>
        </p:txBody>
      </p:sp>
      <p:sp>
        <p:nvSpPr>
          <p:cNvPr id="28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IN" sz="3200" spc="-1" strike="noStrike">
              <a:latin typeface="Arial"/>
            </a:endParaRPr>
          </a:p>
        </p:txBody>
      </p:sp>
      <p:sp>
        <p:nvSpPr>
          <p:cNvPr id="29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IN" sz="3200" spc="-1" strike="noStrike">
              <a:latin typeface="Arial"/>
            </a:endParaRPr>
          </a:p>
        </p:txBody>
      </p:sp>
      <p:sp>
        <p:nvSpPr>
          <p:cNvPr id="30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IN" sz="3200" spc="-1" strike="noStrike">
              <a:latin typeface="Arial"/>
            </a:endParaRPr>
          </a:p>
        </p:txBody>
      </p:sp>
      <p:sp>
        <p:nvSpPr>
          <p:cNvPr id="31" name="PlaceHolder 5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IN" sz="3200" spc="-1" strike="noStrike"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IN" sz="4400" spc="-1" strike="noStrike">
              <a:latin typeface="Arial"/>
            </a:endParaRPr>
          </a:p>
        </p:txBody>
      </p:sp>
      <p:sp>
        <p:nvSpPr>
          <p:cNvPr id="33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IN" sz="3200" spc="-1" strike="noStrike">
              <a:latin typeface="Arial"/>
            </a:endParaRPr>
          </a:p>
        </p:txBody>
      </p:sp>
      <p:sp>
        <p:nvSpPr>
          <p:cNvPr id="34" name="PlaceHolder 3"/>
          <p:cNvSpPr>
            <a:spLocks noGrp="1"/>
          </p:cNvSpPr>
          <p:nvPr>
            <p:ph type="body"/>
          </p:nvPr>
        </p:nvSpPr>
        <p:spPr>
          <a:xfrm>
            <a:off x="3571560" y="176868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IN" sz="3200" spc="-1" strike="noStrike">
              <a:latin typeface="Arial"/>
            </a:endParaRPr>
          </a:p>
        </p:txBody>
      </p:sp>
      <p:sp>
        <p:nvSpPr>
          <p:cNvPr id="35" name="PlaceHolder 4"/>
          <p:cNvSpPr>
            <a:spLocks noGrp="1"/>
          </p:cNvSpPr>
          <p:nvPr>
            <p:ph type="body"/>
          </p:nvPr>
        </p:nvSpPr>
        <p:spPr>
          <a:xfrm>
            <a:off x="6639120" y="176868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IN" sz="3200" spc="-1" strike="noStrike">
              <a:latin typeface="Arial"/>
            </a:endParaRPr>
          </a:p>
        </p:txBody>
      </p:sp>
      <p:sp>
        <p:nvSpPr>
          <p:cNvPr id="36" name="PlaceHolder 5"/>
          <p:cNvSpPr>
            <a:spLocks noGrp="1"/>
          </p:cNvSpPr>
          <p:nvPr>
            <p:ph type="body"/>
          </p:nvPr>
        </p:nvSpPr>
        <p:spPr>
          <a:xfrm>
            <a:off x="504000" y="405864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IN" sz="3200" spc="-1" strike="noStrike">
              <a:latin typeface="Arial"/>
            </a:endParaRPr>
          </a:p>
        </p:txBody>
      </p:sp>
      <p:sp>
        <p:nvSpPr>
          <p:cNvPr id="37" name="PlaceHolder 6"/>
          <p:cNvSpPr>
            <a:spLocks noGrp="1"/>
          </p:cNvSpPr>
          <p:nvPr>
            <p:ph type="body"/>
          </p:nvPr>
        </p:nvSpPr>
        <p:spPr>
          <a:xfrm>
            <a:off x="3571560" y="405864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IN" sz="3200" spc="-1" strike="noStrike">
              <a:latin typeface="Arial"/>
            </a:endParaRPr>
          </a:p>
        </p:txBody>
      </p:sp>
      <p:sp>
        <p:nvSpPr>
          <p:cNvPr id="38" name="PlaceHolder 7"/>
          <p:cNvSpPr>
            <a:spLocks noGrp="1"/>
          </p:cNvSpPr>
          <p:nvPr>
            <p:ph type="body"/>
          </p:nvPr>
        </p:nvSpPr>
        <p:spPr>
          <a:xfrm>
            <a:off x="6639120" y="405864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IN" sz="3200" spc="-1" strike="noStrike">
              <a:latin typeface="Arial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IN" sz="4400" spc="-1" strike="noStrike">
              <a:latin typeface="Arial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subTitle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IN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IN" sz="4400" spc="-1" strike="noStrike">
              <a:latin typeface="Arial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IN" sz="3200" spc="-1" strike="noStrike">
              <a:latin typeface="Arial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IN" sz="4400" spc="-1" strike="noStrike">
              <a:latin typeface="Arial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IN" sz="3200" spc="-1" strike="noStrike">
              <a:latin typeface="Arial"/>
            </a:endParaRPr>
          </a:p>
        </p:txBody>
      </p:sp>
      <p:sp>
        <p:nvSpPr>
          <p:cNvPr id="48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IN" sz="3200" spc="-1" strike="noStrike">
              <a:latin typeface="Arial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IN" sz="4400" spc="-1" strike="noStrike">
              <a:latin typeface="Arial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2000" cy="58503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IN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IN" sz="4400" spc="-1" strike="noStrike">
              <a:latin typeface="Arial"/>
            </a:endParaRPr>
          </a:p>
        </p:txBody>
      </p:sp>
      <p:sp>
        <p:nvSpPr>
          <p:cNvPr id="52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IN" sz="3200" spc="-1" strike="noStrike">
              <a:latin typeface="Arial"/>
            </a:endParaRPr>
          </a:p>
        </p:txBody>
      </p:sp>
      <p:sp>
        <p:nvSpPr>
          <p:cNvPr id="53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IN" sz="3200" spc="-1" strike="noStrike">
              <a:latin typeface="Arial"/>
            </a:endParaRPr>
          </a:p>
        </p:txBody>
      </p:sp>
      <p:sp>
        <p:nvSpPr>
          <p:cNvPr id="54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IN" sz="3200" spc="-1" strike="noStrike"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IN" sz="4400" spc="-1" strike="noStrike">
              <a:latin typeface="Arial"/>
            </a:endParaRPr>
          </a:p>
        </p:txBody>
      </p:sp>
      <p:sp>
        <p:nvSpPr>
          <p:cNvPr id="4" name="PlaceHolder 2"/>
          <p:cNvSpPr>
            <a:spLocks noGrp="1"/>
          </p:cNvSpPr>
          <p:nvPr>
            <p:ph type="subTitle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IN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IN" sz="4400" spc="-1" strike="noStrike">
              <a:latin typeface="Arial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IN" sz="3200" spc="-1" strike="noStrike">
              <a:latin typeface="Arial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IN" sz="3200" spc="-1" strike="noStrike">
              <a:latin typeface="Arial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IN" sz="3200" spc="-1" strike="noStrike">
              <a:latin typeface="Arial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IN" sz="4400" spc="-1" strike="noStrike">
              <a:latin typeface="Arial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IN" sz="3200" spc="-1" strike="noStrike">
              <a:latin typeface="Arial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IN" sz="3200" spc="-1" strike="noStrike">
              <a:latin typeface="Arial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IN" sz="3200" spc="-1" strike="noStrike">
              <a:latin typeface="Arial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IN" sz="4400" spc="-1" strike="noStrike">
              <a:latin typeface="Arial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IN" sz="3200" spc="-1" strike="noStrike">
              <a:latin typeface="Arial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IN" sz="3200" spc="-1" strike="noStrike">
              <a:latin typeface="Arial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IN" sz="4400" spc="-1" strike="noStrike">
              <a:latin typeface="Arial"/>
            </a:endParaRPr>
          </a:p>
        </p:txBody>
      </p:sp>
      <p:sp>
        <p:nvSpPr>
          <p:cNvPr id="67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IN" sz="3200" spc="-1" strike="noStrike">
              <a:latin typeface="Arial"/>
            </a:endParaRPr>
          </a:p>
        </p:txBody>
      </p:sp>
      <p:sp>
        <p:nvSpPr>
          <p:cNvPr id="68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IN" sz="3200" spc="-1" strike="noStrike">
              <a:latin typeface="Arial"/>
            </a:endParaRPr>
          </a:p>
        </p:txBody>
      </p:sp>
      <p:sp>
        <p:nvSpPr>
          <p:cNvPr id="69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IN" sz="3200" spc="-1" strike="noStrike">
              <a:latin typeface="Arial"/>
            </a:endParaRPr>
          </a:p>
        </p:txBody>
      </p:sp>
      <p:sp>
        <p:nvSpPr>
          <p:cNvPr id="70" name="PlaceHolder 5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IN" sz="3200" spc="-1" strike="noStrike">
              <a:latin typeface="Arial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IN" sz="4400" spc="-1" strike="noStrike">
              <a:latin typeface="Arial"/>
            </a:endParaRPr>
          </a:p>
        </p:txBody>
      </p:sp>
      <p:sp>
        <p:nvSpPr>
          <p:cNvPr id="72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IN" sz="3200" spc="-1" strike="noStrike">
              <a:latin typeface="Arial"/>
            </a:endParaRPr>
          </a:p>
        </p:txBody>
      </p:sp>
      <p:sp>
        <p:nvSpPr>
          <p:cNvPr id="73" name="PlaceHolder 3"/>
          <p:cNvSpPr>
            <a:spLocks noGrp="1"/>
          </p:cNvSpPr>
          <p:nvPr>
            <p:ph type="body"/>
          </p:nvPr>
        </p:nvSpPr>
        <p:spPr>
          <a:xfrm>
            <a:off x="3571560" y="176868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IN" sz="3200" spc="-1" strike="noStrike">
              <a:latin typeface="Arial"/>
            </a:endParaRPr>
          </a:p>
        </p:txBody>
      </p:sp>
      <p:sp>
        <p:nvSpPr>
          <p:cNvPr id="74" name="PlaceHolder 4"/>
          <p:cNvSpPr>
            <a:spLocks noGrp="1"/>
          </p:cNvSpPr>
          <p:nvPr>
            <p:ph type="body"/>
          </p:nvPr>
        </p:nvSpPr>
        <p:spPr>
          <a:xfrm>
            <a:off x="6639120" y="176868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IN" sz="3200" spc="-1" strike="noStrike">
              <a:latin typeface="Arial"/>
            </a:endParaRPr>
          </a:p>
        </p:txBody>
      </p:sp>
      <p:sp>
        <p:nvSpPr>
          <p:cNvPr id="75" name="PlaceHolder 5"/>
          <p:cNvSpPr>
            <a:spLocks noGrp="1"/>
          </p:cNvSpPr>
          <p:nvPr>
            <p:ph type="body"/>
          </p:nvPr>
        </p:nvSpPr>
        <p:spPr>
          <a:xfrm>
            <a:off x="504000" y="405864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IN" sz="3200" spc="-1" strike="noStrike">
              <a:latin typeface="Arial"/>
            </a:endParaRPr>
          </a:p>
        </p:txBody>
      </p:sp>
      <p:sp>
        <p:nvSpPr>
          <p:cNvPr id="76" name="PlaceHolder 6"/>
          <p:cNvSpPr>
            <a:spLocks noGrp="1"/>
          </p:cNvSpPr>
          <p:nvPr>
            <p:ph type="body"/>
          </p:nvPr>
        </p:nvSpPr>
        <p:spPr>
          <a:xfrm>
            <a:off x="3571560" y="405864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IN" sz="3200" spc="-1" strike="noStrike">
              <a:latin typeface="Arial"/>
            </a:endParaRPr>
          </a:p>
        </p:txBody>
      </p:sp>
      <p:sp>
        <p:nvSpPr>
          <p:cNvPr id="77" name="PlaceHolder 7"/>
          <p:cNvSpPr>
            <a:spLocks noGrp="1"/>
          </p:cNvSpPr>
          <p:nvPr>
            <p:ph type="body"/>
          </p:nvPr>
        </p:nvSpPr>
        <p:spPr>
          <a:xfrm>
            <a:off x="6639120" y="405864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IN" sz="3200" spc="-1" strike="noStrike"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IN" sz="4400" spc="-1" strike="noStrike"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IN" sz="3200" spc="-1" strike="noStrike"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IN" sz="4400" spc="-1" strike="noStrike"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IN" sz="3200" spc="-1" strike="noStrike">
              <a:latin typeface="Arial"/>
            </a:endParaRPr>
          </a:p>
        </p:txBody>
      </p:sp>
      <p:sp>
        <p:nvSpPr>
          <p:cNvPr id="9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IN" sz="3200" spc="-1" strike="noStrike">
              <a:latin typeface="Arial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IN" sz="4400" spc="-1" strike="noStrike"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2000" cy="58503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IN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IN" sz="4400" spc="-1" strike="noStrike">
              <a:latin typeface="Arial"/>
            </a:endParaRPr>
          </a:p>
        </p:txBody>
      </p:sp>
      <p:sp>
        <p:nvSpPr>
          <p:cNvPr id="13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IN" sz="3200" spc="-1" strike="noStrike">
              <a:latin typeface="Arial"/>
            </a:endParaRPr>
          </a:p>
        </p:txBody>
      </p:sp>
      <p:sp>
        <p:nvSpPr>
          <p:cNvPr id="14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IN" sz="3200" spc="-1" strike="noStrike">
              <a:latin typeface="Arial"/>
            </a:endParaRPr>
          </a:p>
        </p:txBody>
      </p:sp>
      <p:sp>
        <p:nvSpPr>
          <p:cNvPr id="15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IN" sz="3200" spc="-1" strike="noStrike"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IN" sz="4400" spc="-1" strike="noStrike">
              <a:latin typeface="Arial"/>
            </a:endParaRPr>
          </a:p>
        </p:txBody>
      </p:sp>
      <p:sp>
        <p:nvSpPr>
          <p:cNvPr id="17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IN" sz="3200" spc="-1" strike="noStrike">
              <a:latin typeface="Arial"/>
            </a:endParaRPr>
          </a:p>
        </p:txBody>
      </p:sp>
      <p:sp>
        <p:nvSpPr>
          <p:cNvPr id="18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IN" sz="3200" spc="-1" strike="noStrike">
              <a:latin typeface="Arial"/>
            </a:endParaRPr>
          </a:p>
        </p:txBody>
      </p:sp>
      <p:sp>
        <p:nvSpPr>
          <p:cNvPr id="19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IN" sz="3200" spc="-1" strike="noStrike"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IN" sz="4400" spc="-1" strike="noStrike">
              <a:latin typeface="Arial"/>
            </a:endParaRPr>
          </a:p>
        </p:txBody>
      </p:sp>
      <p:sp>
        <p:nvSpPr>
          <p:cNvPr id="21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IN" sz="3200" spc="-1" strike="noStrike">
              <a:latin typeface="Arial"/>
            </a:endParaRPr>
          </a:p>
        </p:txBody>
      </p:sp>
      <p:sp>
        <p:nvSpPr>
          <p:cNvPr id="22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IN" sz="3200" spc="-1" strike="noStrike">
              <a:latin typeface="Arial"/>
            </a:endParaRPr>
          </a:p>
        </p:txBody>
      </p:sp>
      <p:sp>
        <p:nvSpPr>
          <p:cNvPr id="23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IN" sz="3200" spc="-1" strike="noStrike"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CustomShape 1"/>
          <p:cNvSpPr/>
          <p:nvPr/>
        </p:nvSpPr>
        <p:spPr>
          <a:xfrm>
            <a:off x="0" y="4320000"/>
            <a:ext cx="503280" cy="1079280"/>
          </a:xfrm>
          <a:prstGeom prst="rect">
            <a:avLst/>
          </a:prstGeom>
          <a:solidFill>
            <a:srgbClr val="ef2929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" name="PlaceHolder 2"/>
          <p:cNvSpPr>
            <a:spLocks noGrp="1"/>
          </p:cNvSpPr>
          <p:nvPr>
            <p:ph type="title"/>
          </p:nvPr>
        </p:nvSpPr>
        <p:spPr>
          <a:xfrm>
            <a:off x="720000" y="300960"/>
            <a:ext cx="885492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r>
              <a:rPr b="0" lang="en-IN" sz="1800" spc="-1" strike="noStrike">
                <a:latin typeface="Arial"/>
              </a:rPr>
              <a:t>Click to edit the title text format</a:t>
            </a:r>
            <a:endParaRPr b="0" lang="en-IN" sz="1800" spc="-1" strike="noStrike">
              <a:latin typeface="Arial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body"/>
          </p:nvPr>
        </p:nvSpPr>
        <p:spPr>
          <a:xfrm>
            <a:off x="720000" y="2160000"/>
            <a:ext cx="863928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IN" sz="1800" spc="-1" strike="noStrike">
                <a:latin typeface="Arial"/>
              </a:rPr>
              <a:t>Click to edit the outline text format</a:t>
            </a:r>
            <a:endParaRPr b="0" lang="en-IN" sz="18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IN" sz="1800" spc="-1" strike="noStrike">
                <a:latin typeface="Arial"/>
              </a:rPr>
              <a:t>Second Outline Level</a:t>
            </a:r>
            <a:endParaRPr b="0" lang="en-IN" sz="1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IN" sz="1800" spc="-1" strike="noStrike">
                <a:latin typeface="Arial"/>
              </a:rPr>
              <a:t>Third Outline Level</a:t>
            </a:r>
            <a:endParaRPr b="0" lang="en-IN" sz="18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IN" sz="1800" spc="-1" strike="noStrike">
                <a:latin typeface="Arial"/>
              </a:rPr>
              <a:t>Fourth Outline Level</a:t>
            </a:r>
            <a:endParaRPr b="0" lang="en-IN" sz="18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IN" sz="1800" spc="-1" strike="noStrike">
                <a:latin typeface="Arial"/>
              </a:rPr>
              <a:t>Fifth Outline Level</a:t>
            </a:r>
            <a:endParaRPr b="0" lang="en-IN" sz="18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IN" sz="1800" spc="-1" strike="noStrike">
                <a:latin typeface="Arial"/>
              </a:rPr>
              <a:t>Sixth Outline Level</a:t>
            </a:r>
            <a:endParaRPr b="0" lang="en-IN" sz="18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IN" sz="1800" spc="-1" strike="noStrike">
                <a:latin typeface="Arial"/>
              </a:rPr>
              <a:t>Seventh Outline Level</a:t>
            </a:r>
            <a:endParaRPr b="0" lang="en-IN" sz="18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CustomShape 1"/>
          <p:cNvSpPr/>
          <p:nvPr/>
        </p:nvSpPr>
        <p:spPr>
          <a:xfrm>
            <a:off x="0" y="288000"/>
            <a:ext cx="503280" cy="1079280"/>
          </a:xfrm>
          <a:prstGeom prst="rect">
            <a:avLst/>
          </a:prstGeom>
          <a:solidFill>
            <a:srgbClr val="ef2929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0" name="PlaceHolder 2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en-IN" sz="4400" spc="-1" strike="noStrike">
                <a:latin typeface="Arial"/>
              </a:rPr>
              <a:t>Click to edit the title text format</a:t>
            </a:r>
            <a:endParaRPr b="0" lang="en-IN" sz="4400" spc="-1" strike="noStrike">
              <a:latin typeface="Arial"/>
            </a:endParaRPr>
          </a:p>
        </p:txBody>
      </p:sp>
      <p:sp>
        <p:nvSpPr>
          <p:cNvPr id="41" name="PlaceHolder 3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IN" sz="3200" spc="-1" strike="noStrike">
                <a:latin typeface="Arial"/>
              </a:rPr>
              <a:t>Click to edit the outline text format</a:t>
            </a:r>
            <a:endParaRPr b="0" lang="en-IN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IN" sz="2800" spc="-1" strike="noStrike">
                <a:latin typeface="Arial"/>
              </a:rPr>
              <a:t>Second Outline Level</a:t>
            </a:r>
            <a:endParaRPr b="0" lang="en-IN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IN" sz="2400" spc="-1" strike="noStrike">
                <a:latin typeface="Arial"/>
              </a:rPr>
              <a:t>Third Outline Level</a:t>
            </a:r>
            <a:endParaRPr b="0" lang="en-IN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IN" sz="2000" spc="-1" strike="noStrike">
                <a:latin typeface="Arial"/>
              </a:rPr>
              <a:t>Fourth Outline Level</a:t>
            </a:r>
            <a:endParaRPr b="0" lang="en-IN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IN" sz="2000" spc="-1" strike="noStrike">
                <a:latin typeface="Arial"/>
              </a:rPr>
              <a:t>Fifth Outline Level</a:t>
            </a:r>
            <a:endParaRPr b="0" lang="en-IN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IN" sz="2000" spc="-1" strike="noStrike">
                <a:latin typeface="Arial"/>
              </a:rPr>
              <a:t>Sixth Outline Level</a:t>
            </a:r>
            <a:endParaRPr b="0" lang="en-IN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IN" sz="2000" spc="-1" strike="noStrike">
                <a:latin typeface="Arial"/>
              </a:rPr>
              <a:t>Seventh Outline Level</a:t>
            </a:r>
            <a:endParaRPr b="0" lang="en-IN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slideLayout" Target="../slideLayouts/slideLayout1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2.jpeg"/><Relationship Id="rId2" Type="http://schemas.openxmlformats.org/officeDocument/2006/relationships/image" Target="../media/image3.jpeg"/><Relationship Id="rId3" Type="http://schemas.openxmlformats.org/officeDocument/2006/relationships/image" Target="../media/image4.jpeg"/><Relationship Id="rId4" Type="http://schemas.openxmlformats.org/officeDocument/2006/relationships/image" Target="../media/image5.jpeg"/><Relationship Id="rId5" Type="http://schemas.openxmlformats.org/officeDocument/2006/relationships/image" Target="../media/image6.jpeg"/><Relationship Id="rId6" Type="http://schemas.openxmlformats.org/officeDocument/2006/relationships/image" Target="../media/image7.jpeg"/><Relationship Id="rId7" Type="http://schemas.openxmlformats.org/officeDocument/2006/relationships/image" Target="../media/image8.jpeg"/><Relationship Id="rId8" Type="http://schemas.openxmlformats.org/officeDocument/2006/relationships/slideLayout" Target="../slideLayouts/slideLayout13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CustomShape 1"/>
          <p:cNvSpPr/>
          <p:nvPr/>
        </p:nvSpPr>
        <p:spPr>
          <a:xfrm>
            <a:off x="792000" y="4104000"/>
            <a:ext cx="8567280" cy="1439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rmAutofit/>
          </a:bodyPr>
          <a:p>
            <a:pPr>
              <a:lnSpc>
                <a:spcPct val="100000"/>
              </a:lnSpc>
            </a:pPr>
            <a:r>
              <a:rPr b="1" lang="en-IN" sz="4800" spc="-1" strike="noStrike">
                <a:solidFill>
                  <a:srgbClr val="333333"/>
                </a:solidFill>
                <a:latin typeface="Noto Sans"/>
                <a:ea typeface="DejaVu Sans"/>
              </a:rPr>
              <a:t>Belle-II Computing Cluster @ TIFR Mumbai</a:t>
            </a:r>
            <a:endParaRPr b="0" lang="en-IN" sz="4800" spc="-1" strike="noStrike">
              <a:latin typeface="Arial"/>
            </a:endParaRPr>
          </a:p>
        </p:txBody>
      </p:sp>
      <p:sp>
        <p:nvSpPr>
          <p:cNvPr id="79" name="CustomShape 2"/>
          <p:cNvSpPr/>
          <p:nvPr/>
        </p:nvSpPr>
        <p:spPr>
          <a:xfrm>
            <a:off x="792000" y="5904000"/>
            <a:ext cx="8567280" cy="981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80" name="CustomShape 3"/>
          <p:cNvSpPr/>
          <p:nvPr/>
        </p:nvSpPr>
        <p:spPr>
          <a:xfrm>
            <a:off x="3816000" y="288000"/>
            <a:ext cx="1781640" cy="3650400"/>
          </a:xfrm>
          <a:prstGeom prst="rect">
            <a:avLst/>
          </a:prstGeom>
          <a:blipFill rotWithShape="0">
            <a:blip r:embed="rId1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 anchorCtr="1">
            <a:noAutofit/>
          </a:bodyPr>
          <a:p>
            <a:pPr algn="ctr">
              <a:lnSpc>
                <a:spcPct val="100000"/>
              </a:lnSpc>
            </a:pPr>
            <a:r>
              <a:rPr b="0" lang="en-IN" sz="180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endParaRPr b="0" lang="en-IN" sz="1800" spc="-1" strike="noStrike">
              <a:latin typeface="Arial"/>
            </a:endParaRPr>
          </a:p>
        </p:txBody>
      </p:sp>
      <p:sp>
        <p:nvSpPr>
          <p:cNvPr id="81" name="CustomShape 4"/>
          <p:cNvSpPr/>
          <p:nvPr/>
        </p:nvSpPr>
        <p:spPr>
          <a:xfrm>
            <a:off x="972000" y="6444000"/>
            <a:ext cx="6983640" cy="345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en-IN" sz="1800" spc="-1" strike="noStrike">
                <a:latin typeface="Arial"/>
              </a:rPr>
              <a:t>- Prashant Shingade</a:t>
            </a:r>
            <a:endParaRPr b="0" lang="en-IN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CustomShape 1"/>
          <p:cNvSpPr/>
          <p:nvPr/>
        </p:nvSpPr>
        <p:spPr>
          <a:xfrm>
            <a:off x="720000" y="300960"/>
            <a:ext cx="8854920" cy="1261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>
              <a:lnSpc>
                <a:spcPct val="100000"/>
              </a:lnSpc>
            </a:pPr>
            <a:r>
              <a:rPr b="1" lang="en-IN" sz="4400" spc="-1" strike="noStrike">
                <a:solidFill>
                  <a:srgbClr val="333333"/>
                </a:solidFill>
                <a:latin typeface="Noto Sans"/>
                <a:ea typeface="DejaVu Sans"/>
              </a:rPr>
              <a:t>Looking in the mirror...</a:t>
            </a:r>
            <a:endParaRPr b="0" lang="en-IN" sz="4400" spc="-1" strike="noStrike">
              <a:latin typeface="Arial"/>
            </a:endParaRPr>
          </a:p>
        </p:txBody>
      </p:sp>
      <p:sp>
        <p:nvSpPr>
          <p:cNvPr id="83" name="CustomShape 2"/>
          <p:cNvSpPr/>
          <p:nvPr/>
        </p:nvSpPr>
        <p:spPr>
          <a:xfrm>
            <a:off x="720000" y="2160000"/>
            <a:ext cx="8639280" cy="4384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rmAutofit fontScale="66000"/>
          </a:bodyPr>
          <a:p>
            <a:pPr marL="432000" indent="-323280">
              <a:lnSpc>
                <a:spcPct val="100000"/>
              </a:lnSpc>
              <a:spcAft>
                <a:spcPts val="1414"/>
              </a:spcAft>
              <a:buClr>
                <a:srgbClr val="ef2929"/>
              </a:buClr>
              <a:buSzPct val="45000"/>
              <a:buFont typeface="Wingdings" charset="2"/>
              <a:buChar char=""/>
            </a:pPr>
            <a:r>
              <a:rPr b="0" lang="en-IN" sz="2800" spc="-1" strike="noStrike">
                <a:solidFill>
                  <a:srgbClr val="333333"/>
                </a:solidFill>
                <a:latin typeface="Noto Sans"/>
                <a:ea typeface="DejaVu Sans"/>
              </a:rPr>
              <a:t>We have total of 840 cores and 0.4PB of storage at the site.</a:t>
            </a:r>
            <a:endParaRPr b="0" lang="en-IN" sz="2800" spc="-1" strike="noStrike">
              <a:latin typeface="Arial"/>
            </a:endParaRPr>
          </a:p>
          <a:p>
            <a:pPr marL="432000" indent="-323280">
              <a:lnSpc>
                <a:spcPct val="100000"/>
              </a:lnSpc>
              <a:spcAft>
                <a:spcPts val="1414"/>
              </a:spcAft>
              <a:buClr>
                <a:srgbClr val="ef2929"/>
              </a:buClr>
              <a:buSzPct val="45000"/>
              <a:buFont typeface="Wingdings" charset="2"/>
              <a:buChar char=""/>
            </a:pPr>
            <a:r>
              <a:rPr b="0" lang="en-IN" sz="2800" spc="-1" strike="noStrike">
                <a:solidFill>
                  <a:srgbClr val="333333"/>
                </a:solidFill>
                <a:latin typeface="Noto Sans"/>
                <a:ea typeface="DejaVu Sans"/>
              </a:rPr>
              <a:t>We are using shared network from TIFR and will be exploring to use NKN for the connectivity in future</a:t>
            </a:r>
            <a:endParaRPr b="0" lang="en-IN" sz="2800" spc="-1" strike="noStrike">
              <a:latin typeface="Arial"/>
            </a:endParaRPr>
          </a:p>
          <a:p>
            <a:pPr marL="432000" indent="-323280">
              <a:lnSpc>
                <a:spcPct val="100000"/>
              </a:lnSpc>
              <a:spcAft>
                <a:spcPts val="1414"/>
              </a:spcAft>
              <a:buClr>
                <a:srgbClr val="ef2929"/>
              </a:buClr>
              <a:buSzPct val="45000"/>
              <a:buFont typeface="Wingdings" charset="2"/>
              <a:buChar char=""/>
            </a:pPr>
            <a:r>
              <a:rPr b="0" lang="en-IN" sz="2800" spc="-1" strike="noStrike">
                <a:solidFill>
                  <a:srgbClr val="333333"/>
                </a:solidFill>
                <a:latin typeface="Noto Sans"/>
                <a:ea typeface="DejaVu Sans"/>
              </a:rPr>
              <a:t>The site is connected to the Belle-II Grid via SHH tunneling  using DIRAC system.</a:t>
            </a:r>
            <a:endParaRPr b="0" lang="en-IN" sz="2800" spc="-1" strike="noStrike">
              <a:latin typeface="Arial"/>
            </a:endParaRPr>
          </a:p>
          <a:p>
            <a:pPr marL="432000" indent="-323280">
              <a:lnSpc>
                <a:spcPct val="100000"/>
              </a:lnSpc>
              <a:spcAft>
                <a:spcPts val="1414"/>
              </a:spcAft>
              <a:buClr>
                <a:srgbClr val="ef2929"/>
              </a:buClr>
              <a:buSzPct val="45000"/>
              <a:buFont typeface="Wingdings" charset="2"/>
              <a:buChar char=""/>
            </a:pPr>
            <a:r>
              <a:rPr b="0" lang="en-IN" sz="2800" spc="-1" strike="noStrike">
                <a:solidFill>
                  <a:srgbClr val="333333"/>
                </a:solidFill>
                <a:latin typeface="Noto Sans"/>
                <a:ea typeface="DejaVu Sans"/>
              </a:rPr>
              <a:t>The site is online and tickets if any are resolved. The major issues are with the network connectivity. </a:t>
            </a:r>
            <a:endParaRPr b="0" lang="en-IN" sz="2800" spc="-1" strike="noStrike">
              <a:latin typeface="Arial"/>
            </a:endParaRPr>
          </a:p>
          <a:p>
            <a:pPr marL="432000" indent="-323280">
              <a:lnSpc>
                <a:spcPct val="100000"/>
              </a:lnSpc>
              <a:spcAft>
                <a:spcPts val="1414"/>
              </a:spcAft>
              <a:buClr>
                <a:srgbClr val="ef2929"/>
              </a:buClr>
              <a:buSzPct val="45000"/>
              <a:buFont typeface="Wingdings" charset="2"/>
              <a:buChar char=""/>
            </a:pPr>
            <a:r>
              <a:rPr b="0" lang="en-IN" sz="2800" spc="-1" strike="noStrike">
                <a:solidFill>
                  <a:srgbClr val="333333"/>
                </a:solidFill>
                <a:latin typeface="Noto Sans"/>
                <a:ea typeface="DejaVu Sans"/>
              </a:rPr>
              <a:t>We are in process of adding the existing storage to the Belle-II Grid.</a:t>
            </a:r>
            <a:endParaRPr b="0" lang="en-IN" sz="2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CustomShape 1"/>
          <p:cNvSpPr/>
          <p:nvPr/>
        </p:nvSpPr>
        <p:spPr>
          <a:xfrm>
            <a:off x="720000" y="300960"/>
            <a:ext cx="8854920" cy="1261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>
              <a:lnSpc>
                <a:spcPct val="100000"/>
              </a:lnSpc>
            </a:pPr>
            <a:r>
              <a:rPr b="1" lang="en-IN" sz="4400" spc="-1" strike="noStrike">
                <a:solidFill>
                  <a:srgbClr val="333333"/>
                </a:solidFill>
                <a:latin typeface="Noto Sans"/>
                <a:ea typeface="DejaVu Sans"/>
              </a:rPr>
              <a:t>Recent activities ...</a:t>
            </a:r>
            <a:endParaRPr b="0" lang="en-IN" sz="4400" spc="-1" strike="noStrike">
              <a:latin typeface="Arial"/>
            </a:endParaRPr>
          </a:p>
        </p:txBody>
      </p:sp>
      <p:sp>
        <p:nvSpPr>
          <p:cNvPr id="85" name="CustomShape 2"/>
          <p:cNvSpPr/>
          <p:nvPr/>
        </p:nvSpPr>
        <p:spPr>
          <a:xfrm>
            <a:off x="648360" y="1807560"/>
            <a:ext cx="8639280" cy="4888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rmAutofit fontScale="53000"/>
          </a:bodyPr>
          <a:p>
            <a:pPr>
              <a:lnSpc>
                <a:spcPct val="100000"/>
              </a:lnSpc>
              <a:spcAft>
                <a:spcPts val="1414"/>
              </a:spcAft>
            </a:pPr>
            <a:endParaRPr b="0" lang="en-IN" sz="1800" spc="-1" strike="noStrike">
              <a:latin typeface="Arial"/>
            </a:endParaRPr>
          </a:p>
          <a:p>
            <a:pPr marL="432000" indent="-323280">
              <a:lnSpc>
                <a:spcPct val="100000"/>
              </a:lnSpc>
              <a:spcAft>
                <a:spcPts val="1414"/>
              </a:spcAft>
              <a:buClr>
                <a:srgbClr val="ef2929"/>
              </a:buClr>
              <a:buSzPct val="45000"/>
              <a:buFont typeface="Wingdings" charset="2"/>
              <a:buChar char=""/>
            </a:pPr>
            <a:r>
              <a:rPr b="0" lang="en-IN" sz="2800" spc="-1" strike="noStrike">
                <a:solidFill>
                  <a:srgbClr val="333333"/>
                </a:solidFill>
                <a:latin typeface="Noto Sans"/>
                <a:ea typeface="DejaVu Sans"/>
              </a:rPr>
              <a:t>With help of the TSR department, we were able to convert the wodden partition room in D204 to a computing cluster room. </a:t>
            </a:r>
            <a:endParaRPr b="0" lang="en-IN" sz="2800" spc="-1" strike="noStrike">
              <a:latin typeface="Arial"/>
            </a:endParaRPr>
          </a:p>
          <a:p>
            <a:pPr marL="432000" indent="-323280">
              <a:lnSpc>
                <a:spcPct val="100000"/>
              </a:lnSpc>
              <a:spcAft>
                <a:spcPts val="1414"/>
              </a:spcAft>
              <a:buClr>
                <a:srgbClr val="ef2929"/>
              </a:buClr>
              <a:buSzPct val="45000"/>
              <a:buFont typeface="Wingdings" charset="2"/>
              <a:buChar char=""/>
            </a:pPr>
            <a:r>
              <a:rPr b="0" lang="en-IN" sz="2800" spc="-1" strike="noStrike">
                <a:solidFill>
                  <a:srgbClr val="333333"/>
                </a:solidFill>
                <a:latin typeface="Noto Sans"/>
                <a:ea typeface="DejaVu Sans"/>
              </a:rPr>
              <a:t>AC Department helped in resolving the cooling requirement by adding addational AC duct to the room.</a:t>
            </a:r>
            <a:endParaRPr b="0" lang="en-IN" sz="2800" spc="-1" strike="noStrike">
              <a:latin typeface="Arial"/>
            </a:endParaRPr>
          </a:p>
          <a:p>
            <a:pPr marL="432000" indent="-323280">
              <a:lnSpc>
                <a:spcPct val="100000"/>
              </a:lnSpc>
              <a:spcAft>
                <a:spcPts val="1414"/>
              </a:spcAft>
              <a:buClr>
                <a:srgbClr val="ef2929"/>
              </a:buClr>
              <a:buSzPct val="45000"/>
              <a:buFont typeface="Wingdings" charset="2"/>
              <a:buChar char=""/>
            </a:pPr>
            <a:r>
              <a:rPr b="0" lang="en-IN" sz="2800" spc="-1" strike="noStrike">
                <a:solidFill>
                  <a:srgbClr val="333333"/>
                </a:solidFill>
                <a:latin typeface="Noto Sans"/>
                <a:ea typeface="DejaVu Sans"/>
              </a:rPr>
              <a:t>Major power flux during the lockdown period affected our master node to crash, we were able install new server as master node during the same period.</a:t>
            </a:r>
            <a:endParaRPr b="0" lang="en-IN" sz="2800" spc="-1" strike="noStrike">
              <a:latin typeface="Arial"/>
            </a:endParaRPr>
          </a:p>
          <a:p>
            <a:pPr marL="432000" indent="-323280">
              <a:lnSpc>
                <a:spcPct val="100000"/>
              </a:lnSpc>
              <a:spcAft>
                <a:spcPts val="1414"/>
              </a:spcAft>
              <a:buClr>
                <a:srgbClr val="ef2929"/>
              </a:buClr>
              <a:buSzPct val="45000"/>
              <a:buFont typeface="Wingdings" charset="2"/>
              <a:buChar char=""/>
            </a:pPr>
            <a:r>
              <a:rPr b="0" lang="en-IN" sz="2800" spc="-1" strike="noStrike">
                <a:solidFill>
                  <a:srgbClr val="333333"/>
                </a:solidFill>
                <a:latin typeface="Noto Sans"/>
                <a:ea typeface="DejaVu Sans"/>
              </a:rPr>
              <a:t>First Chemical earthing was sucessfully installed with resistance of 1 Ohm, as requirement for installing UPS.</a:t>
            </a:r>
            <a:endParaRPr b="0" lang="en-IN" sz="2800" spc="-1" strike="noStrike">
              <a:latin typeface="Arial"/>
            </a:endParaRPr>
          </a:p>
          <a:p>
            <a:pPr marL="432000" indent="-323280">
              <a:lnSpc>
                <a:spcPct val="100000"/>
              </a:lnSpc>
              <a:spcAft>
                <a:spcPts val="1414"/>
              </a:spcAft>
              <a:buClr>
                <a:srgbClr val="ef2929"/>
              </a:buClr>
              <a:buSzPct val="45000"/>
              <a:buFont typeface="Wingdings" charset="2"/>
              <a:buChar char=""/>
            </a:pPr>
            <a:r>
              <a:rPr b="0" lang="en-IN" sz="2800" spc="-1" strike="noStrike">
                <a:solidFill>
                  <a:srgbClr val="333333"/>
                </a:solidFill>
                <a:latin typeface="Noto Sans"/>
                <a:ea typeface="DejaVu Sans"/>
              </a:rPr>
              <a:t>Servers are shifted to the new computing cluster room and made online.</a:t>
            </a:r>
            <a:endParaRPr b="0" lang="en-IN" sz="2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CustomShape 1"/>
          <p:cNvSpPr/>
          <p:nvPr/>
        </p:nvSpPr>
        <p:spPr>
          <a:xfrm>
            <a:off x="720000" y="300960"/>
            <a:ext cx="8854920" cy="1261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>
              <a:lnSpc>
                <a:spcPct val="100000"/>
              </a:lnSpc>
            </a:pPr>
            <a:r>
              <a:rPr b="1" lang="en-IN" sz="4400" spc="-1" strike="noStrike">
                <a:solidFill>
                  <a:srgbClr val="333333"/>
                </a:solidFill>
                <a:latin typeface="Noto Sans"/>
                <a:ea typeface="DejaVu Sans"/>
              </a:rPr>
              <a:t>Glance in Future </a:t>
            </a:r>
            <a:endParaRPr b="0" lang="en-IN" sz="4400" spc="-1" strike="noStrike">
              <a:latin typeface="Arial"/>
            </a:endParaRPr>
          </a:p>
        </p:txBody>
      </p:sp>
      <p:sp>
        <p:nvSpPr>
          <p:cNvPr id="87" name="CustomShape 2"/>
          <p:cNvSpPr/>
          <p:nvPr/>
        </p:nvSpPr>
        <p:spPr>
          <a:xfrm>
            <a:off x="720000" y="2160000"/>
            <a:ext cx="8639280" cy="4384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Autofit/>
          </a:bodyPr>
          <a:p>
            <a:pPr marL="432000" indent="-323280">
              <a:lnSpc>
                <a:spcPct val="100000"/>
              </a:lnSpc>
              <a:spcAft>
                <a:spcPts val="1414"/>
              </a:spcAft>
              <a:buClr>
                <a:srgbClr val="ef2929"/>
              </a:buClr>
              <a:buSzPct val="45000"/>
              <a:buFont typeface="Wingdings" charset="2"/>
              <a:buChar char=""/>
            </a:pPr>
            <a:r>
              <a:rPr b="0" lang="en-IN" sz="2800" spc="-1" strike="noStrike">
                <a:solidFill>
                  <a:srgbClr val="333333"/>
                </a:solidFill>
                <a:latin typeface="Noto Sans"/>
                <a:ea typeface="DejaVu Sans"/>
              </a:rPr>
              <a:t>We will be adding more of computing and storage to the site.</a:t>
            </a:r>
            <a:endParaRPr b="0" lang="en-IN" sz="2800" spc="-1" strike="noStrike">
              <a:latin typeface="Arial"/>
            </a:endParaRPr>
          </a:p>
          <a:p>
            <a:pPr marL="432000" indent="-323280">
              <a:lnSpc>
                <a:spcPct val="100000"/>
              </a:lnSpc>
              <a:spcAft>
                <a:spcPts val="1414"/>
              </a:spcAft>
              <a:buClr>
                <a:srgbClr val="ef2929"/>
              </a:buClr>
              <a:buSzPct val="45000"/>
              <a:buFont typeface="Wingdings" charset="2"/>
              <a:buChar char=""/>
            </a:pPr>
            <a:r>
              <a:rPr b="0" lang="en-IN" sz="2800" spc="-1" strike="noStrike">
                <a:solidFill>
                  <a:srgbClr val="333333"/>
                </a:solidFill>
                <a:latin typeface="Noto Sans"/>
                <a:ea typeface="DejaVu Sans"/>
              </a:rPr>
              <a:t>We have frequent issues with the netwoking, to increase the reliablity we will expore it using dedicated NKN link.</a:t>
            </a:r>
            <a:endParaRPr b="0" lang="en-IN" sz="2800" spc="-1" strike="noStrike">
              <a:latin typeface="Arial"/>
            </a:endParaRPr>
          </a:p>
          <a:p>
            <a:pPr marL="432000" indent="-323280">
              <a:lnSpc>
                <a:spcPct val="100000"/>
              </a:lnSpc>
              <a:spcAft>
                <a:spcPts val="1414"/>
              </a:spcAft>
              <a:buClr>
                <a:srgbClr val="ef2929"/>
              </a:buClr>
              <a:buSzPct val="45000"/>
              <a:buFont typeface="Wingdings" charset="2"/>
              <a:buChar char=""/>
            </a:pPr>
            <a:r>
              <a:rPr b="0" lang="en-IN" sz="2800" spc="-1" strike="noStrike">
                <a:solidFill>
                  <a:srgbClr val="333333"/>
                </a:solidFill>
                <a:latin typeface="Noto Sans"/>
                <a:ea typeface="DejaVu Sans"/>
              </a:rPr>
              <a:t>For effective cooling the room will be partially covered using the false ceiling.</a:t>
            </a:r>
            <a:endParaRPr b="0" lang="en-IN" sz="2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" descr=""/>
          <p:cNvPicPr/>
          <p:nvPr/>
        </p:nvPicPr>
        <p:blipFill>
          <a:blip r:embed="rId1"/>
          <a:stretch/>
        </p:blipFill>
        <p:spPr>
          <a:xfrm>
            <a:off x="216720" y="216000"/>
            <a:ext cx="2446560" cy="3262320"/>
          </a:xfrm>
          <a:prstGeom prst="rect">
            <a:avLst/>
          </a:prstGeom>
          <a:ln>
            <a:noFill/>
          </a:ln>
        </p:spPr>
      </p:pic>
      <p:pic>
        <p:nvPicPr>
          <p:cNvPr id="89" name="" descr=""/>
          <p:cNvPicPr/>
          <p:nvPr/>
        </p:nvPicPr>
        <p:blipFill>
          <a:blip r:embed="rId2"/>
          <a:stretch/>
        </p:blipFill>
        <p:spPr>
          <a:xfrm>
            <a:off x="2808000" y="250560"/>
            <a:ext cx="2735640" cy="3648960"/>
          </a:xfrm>
          <a:prstGeom prst="rect">
            <a:avLst/>
          </a:prstGeom>
          <a:ln>
            <a:noFill/>
          </a:ln>
        </p:spPr>
      </p:pic>
      <p:pic>
        <p:nvPicPr>
          <p:cNvPr id="90" name="" descr=""/>
          <p:cNvPicPr/>
          <p:nvPr/>
        </p:nvPicPr>
        <p:blipFill>
          <a:blip r:embed="rId3"/>
          <a:stretch/>
        </p:blipFill>
        <p:spPr>
          <a:xfrm>
            <a:off x="198000" y="3600000"/>
            <a:ext cx="2753280" cy="3671280"/>
          </a:xfrm>
          <a:prstGeom prst="rect">
            <a:avLst/>
          </a:prstGeom>
          <a:ln>
            <a:noFill/>
          </a:ln>
        </p:spPr>
      </p:pic>
      <p:pic>
        <p:nvPicPr>
          <p:cNvPr id="91" name="" descr=""/>
          <p:cNvPicPr/>
          <p:nvPr/>
        </p:nvPicPr>
        <p:blipFill>
          <a:blip r:embed="rId4"/>
          <a:stretch/>
        </p:blipFill>
        <p:spPr>
          <a:xfrm>
            <a:off x="4439520" y="0"/>
            <a:ext cx="3264120" cy="2447640"/>
          </a:xfrm>
          <a:prstGeom prst="rect">
            <a:avLst/>
          </a:prstGeom>
          <a:ln>
            <a:noFill/>
          </a:ln>
        </p:spPr>
      </p:pic>
      <p:pic>
        <p:nvPicPr>
          <p:cNvPr id="92" name="" descr=""/>
          <p:cNvPicPr/>
          <p:nvPr/>
        </p:nvPicPr>
        <p:blipFill>
          <a:blip r:embed="rId5"/>
          <a:stretch/>
        </p:blipFill>
        <p:spPr>
          <a:xfrm>
            <a:off x="6192000" y="1656000"/>
            <a:ext cx="3815640" cy="2861640"/>
          </a:xfrm>
          <a:prstGeom prst="rect">
            <a:avLst/>
          </a:prstGeom>
          <a:ln>
            <a:noFill/>
          </a:ln>
        </p:spPr>
      </p:pic>
      <p:pic>
        <p:nvPicPr>
          <p:cNvPr id="93" name="" descr=""/>
          <p:cNvPicPr/>
          <p:nvPr/>
        </p:nvPicPr>
        <p:blipFill>
          <a:blip r:embed="rId6"/>
          <a:stretch/>
        </p:blipFill>
        <p:spPr>
          <a:xfrm>
            <a:off x="7074360" y="3816360"/>
            <a:ext cx="2645280" cy="3527280"/>
          </a:xfrm>
          <a:prstGeom prst="rect">
            <a:avLst/>
          </a:prstGeom>
          <a:ln>
            <a:noFill/>
          </a:ln>
        </p:spPr>
      </p:pic>
      <p:pic>
        <p:nvPicPr>
          <p:cNvPr id="94" name="" descr=""/>
          <p:cNvPicPr/>
          <p:nvPr/>
        </p:nvPicPr>
        <p:blipFill>
          <a:blip r:embed="rId7"/>
          <a:stretch/>
        </p:blipFill>
        <p:spPr>
          <a:xfrm>
            <a:off x="2376000" y="3816000"/>
            <a:ext cx="3984120" cy="29876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115</TotalTime>
  <Application>LibreOffice/6.4.7.2$Linux_X86_64 LibreOffice_project/40$Build-2</Applicat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2022-04-25T15:31:34Z</dcterms:created>
  <dc:creator/>
  <dc:description/>
  <dc:language>en-IN</dc:language>
  <cp:lastModifiedBy/>
  <dcterms:modified xsi:type="dcterms:W3CDTF">2022-05-04T20:30:57Z</dcterms:modified>
  <cp:revision>12</cp:revision>
  <dc:subject/>
  <dc:title>Impress</dc:title>
</cp:coreProperties>
</file>