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6E60EA-FAD3-4DF2-8DFE-151D7AD6D9E5}" type="datetimeFigureOut">
              <a:rPr lang="en-IN" smtClean="0"/>
              <a:t>24-05-2016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A6EA58-677C-481F-87A5-DFD44D487CE1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/>
              <a:t>Voice of Science in the Noise of Society: Kerala Model </a:t>
            </a:r>
            <a:r>
              <a:rPr lang="en-IN" sz="3600" dirty="0" smtClean="0"/>
              <a:t>– </a:t>
            </a:r>
            <a:br>
              <a:rPr lang="en-IN" sz="3600" dirty="0" smtClean="0"/>
            </a:br>
            <a:r>
              <a:rPr lang="en-IN" sz="3600" dirty="0" smtClean="0"/>
              <a:t>A </a:t>
            </a:r>
            <a:r>
              <a:rPr lang="en-IN" sz="3600" dirty="0"/>
              <a:t>Reflective Critique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331698"/>
            <a:ext cx="8640960" cy="1752600"/>
          </a:xfrm>
        </p:spPr>
        <p:txBody>
          <a:bodyPr/>
          <a:lstStyle/>
          <a:p>
            <a:r>
              <a:rPr lang="en-IN" dirty="0" smtClean="0"/>
              <a:t>Dr. </a:t>
            </a:r>
            <a:r>
              <a:rPr lang="en-IN" dirty="0" err="1" smtClean="0"/>
              <a:t>A.P.Jayaraman</a:t>
            </a:r>
            <a:r>
              <a:rPr lang="en-IN" dirty="0" smtClean="0"/>
              <a:t> </a:t>
            </a:r>
            <a:endParaRPr lang="en-IN" dirty="0" smtClean="0"/>
          </a:p>
          <a:p>
            <a:r>
              <a:rPr lang="en-IN" sz="2000" dirty="0" smtClean="0"/>
              <a:t>Vice </a:t>
            </a:r>
            <a:r>
              <a:rPr lang="en-IN" sz="2000" dirty="0" smtClean="0"/>
              <a:t>Chairman, National Centre for Science Communicators, </a:t>
            </a:r>
            <a:r>
              <a:rPr lang="en-IN" sz="2000" dirty="0" smtClean="0"/>
              <a:t>Mumbai</a:t>
            </a:r>
            <a:endParaRPr lang="en-IN" dirty="0" smtClean="0"/>
          </a:p>
          <a:p>
            <a:endParaRPr lang="en-IN" sz="1800" dirty="0" smtClean="0"/>
          </a:p>
          <a:p>
            <a:r>
              <a:rPr lang="en-IN" sz="1800" dirty="0" smtClean="0"/>
              <a:t>Friday</a:t>
            </a:r>
            <a:r>
              <a:rPr lang="en-IN" sz="1800" dirty="0" smtClean="0"/>
              <a:t>, May 27, 2016 from </a:t>
            </a:r>
            <a:r>
              <a:rPr lang="en-IN" sz="1800" b="1" dirty="0" smtClean="0"/>
              <a:t>16:00</a:t>
            </a:r>
            <a:r>
              <a:rPr lang="en-IN" sz="1800" dirty="0" smtClean="0"/>
              <a:t> to </a:t>
            </a:r>
            <a:r>
              <a:rPr lang="en-IN" sz="1800" b="1" dirty="0" smtClean="0"/>
              <a:t>17:00</a:t>
            </a:r>
            <a:r>
              <a:rPr lang="en-IN" sz="1800" dirty="0" smtClean="0"/>
              <a:t> 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Voice of Science in the Noise of Society: Kerala Model –  A Reflective Critique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of Science in the Noise of Society: Kerala Model –  A Reflective Critique </dc:title>
  <dc:creator>Admin</dc:creator>
  <cp:lastModifiedBy>Admin</cp:lastModifiedBy>
  <cp:revision>1</cp:revision>
  <dcterms:created xsi:type="dcterms:W3CDTF">2016-05-24T07:14:39Z</dcterms:created>
  <dcterms:modified xsi:type="dcterms:W3CDTF">2016-05-24T07:18:50Z</dcterms:modified>
</cp:coreProperties>
</file>