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174CE8-B513-4744-9EA3-36EAD8E9F4C9}" type="datetimeFigureOut">
              <a:rPr lang="en-IN" smtClean="0"/>
              <a:t>05/27/2016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A09A61-BB05-4CDB-819F-2E4C81F9E8B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2088232"/>
          </a:xfrm>
        </p:spPr>
        <p:txBody>
          <a:bodyPr>
            <a:normAutofit/>
          </a:bodyPr>
          <a:lstStyle/>
          <a:p>
            <a:r>
              <a:rPr lang="en-IN" dirty="0"/>
              <a:t>Advanced Antenna Systems for Satellite Communication Payloads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/>
              <a:t>Dr. </a:t>
            </a:r>
            <a:r>
              <a:rPr lang="en-IN" dirty="0" err="1"/>
              <a:t>Sudhakar</a:t>
            </a:r>
            <a:r>
              <a:rPr lang="en-IN" dirty="0"/>
              <a:t> </a:t>
            </a:r>
            <a:r>
              <a:rPr lang="en-IN" dirty="0" err="1" smtClean="0"/>
              <a:t>Rao</a:t>
            </a:r>
            <a:endParaRPr lang="en-IN" dirty="0" smtClean="0"/>
          </a:p>
          <a:p>
            <a:pPr algn="ctr"/>
            <a:r>
              <a:rPr lang="en-IN" sz="2400" dirty="0"/>
              <a:t> </a:t>
            </a:r>
            <a:r>
              <a:rPr lang="en-IN" sz="2400" dirty="0" smtClean="0"/>
              <a:t>Northrop Grumman Aerospace Systems, USA</a:t>
            </a:r>
          </a:p>
          <a:p>
            <a:pPr algn="ctr"/>
            <a:r>
              <a:rPr lang="en-IN" sz="1800" b="1" dirty="0" smtClean="0"/>
              <a:t>Thursday</a:t>
            </a:r>
            <a:r>
              <a:rPr lang="en-IN" sz="1800" dirty="0" smtClean="0"/>
              <a:t>, 2 June 2016 from </a:t>
            </a:r>
            <a:r>
              <a:rPr lang="en-IN" sz="1800" b="1" dirty="0" smtClean="0"/>
              <a:t>11:00</a:t>
            </a:r>
            <a:r>
              <a:rPr lang="en-IN" sz="1800" dirty="0" smtClean="0"/>
              <a:t> to </a:t>
            </a:r>
            <a:r>
              <a:rPr lang="en-IN" sz="1800" b="1" dirty="0" smtClean="0"/>
              <a:t>12:00</a:t>
            </a:r>
            <a:r>
              <a:rPr lang="en-IN" sz="1800" dirty="0" smtClean="0"/>
              <a:t> </a:t>
            </a:r>
            <a:br>
              <a:rPr lang="en-IN" sz="1800" dirty="0" smtClean="0"/>
            </a:br>
            <a:r>
              <a:rPr lang="en-IN" sz="1800" dirty="0" smtClean="0"/>
              <a:t>AG-66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Advanced Antenna Systems for Satellite Communication Payloads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Antenna Systems for Satellite Communication Payloads</dc:title>
  <dc:creator>Admin</dc:creator>
  <cp:lastModifiedBy>Admin</cp:lastModifiedBy>
  <cp:revision>1</cp:revision>
  <dcterms:created xsi:type="dcterms:W3CDTF">2016-05-27T15:28:49Z</dcterms:created>
  <dcterms:modified xsi:type="dcterms:W3CDTF">2016-05-27T15:36:29Z</dcterms:modified>
</cp:coreProperties>
</file>