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0" d="100"/>
          <a:sy n="70" d="100"/>
        </p:scale>
        <p:origin x="-20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3794" name="Group 2"/>
          <p:cNvGrpSpPr>
            <a:grpSpLocks/>
          </p:cNvGrpSpPr>
          <p:nvPr/>
        </p:nvGrpSpPr>
        <p:grpSpPr bwMode="auto">
          <a:xfrm>
            <a:off x="-633413" y="798513"/>
            <a:ext cx="7542213" cy="6029325"/>
            <a:chOff x="-384" y="480"/>
            <a:chExt cx="4751" cy="3798"/>
          </a:xfrm>
        </p:grpSpPr>
        <p:grpSp>
          <p:nvGrpSpPr>
            <p:cNvPr id="33795" name="Group 3"/>
            <p:cNvGrpSpPr>
              <a:grpSpLocks/>
            </p:cNvGrpSpPr>
            <p:nvPr/>
          </p:nvGrpSpPr>
          <p:grpSpPr bwMode="auto">
            <a:xfrm>
              <a:off x="-384" y="480"/>
              <a:ext cx="4751" cy="3798"/>
              <a:chOff x="0" y="522"/>
              <a:chExt cx="4751" cy="3798"/>
            </a:xfrm>
          </p:grpSpPr>
          <p:grpSp>
            <p:nvGrpSpPr>
              <p:cNvPr id="33796" name="Group 4"/>
              <p:cNvGrpSpPr>
                <a:grpSpLocks/>
              </p:cNvGrpSpPr>
              <p:nvPr userDrawn="1"/>
            </p:nvGrpSpPr>
            <p:grpSpPr bwMode="auto">
              <a:xfrm>
                <a:off x="0" y="522"/>
                <a:ext cx="4751" cy="3794"/>
                <a:chOff x="0" y="522"/>
                <a:chExt cx="4751" cy="3794"/>
              </a:xfrm>
            </p:grpSpPr>
            <p:sp>
              <p:nvSpPr>
                <p:cNvPr id="33797" name="Freeform 5"/>
                <p:cNvSpPr>
                  <a:spLocks/>
                </p:cNvSpPr>
                <p:nvPr userDrawn="1"/>
              </p:nvSpPr>
              <p:spPr bwMode="hidden">
                <a:xfrm>
                  <a:off x="628" y="1241"/>
                  <a:ext cx="3281" cy="3075"/>
                </a:xfrm>
                <a:custGeom>
                  <a:avLst/>
                  <a:gdLst/>
                  <a:ahLst/>
                  <a:cxnLst>
                    <a:cxn ang="0">
                      <a:pos x="502" y="1990"/>
                    </a:cxn>
                    <a:cxn ang="0">
                      <a:pos x="186" y="1474"/>
                    </a:cxn>
                    <a:cxn ang="0">
                      <a:pos x="66" y="1169"/>
                    </a:cxn>
                    <a:cxn ang="0">
                      <a:pos x="12" y="875"/>
                    </a:cxn>
                    <a:cxn ang="0">
                      <a:pos x="18" y="611"/>
                    </a:cxn>
                    <a:cxn ang="0">
                      <a:pos x="84" y="389"/>
                    </a:cxn>
                    <a:cxn ang="0">
                      <a:pos x="209" y="216"/>
                    </a:cxn>
                    <a:cxn ang="0">
                      <a:pos x="508" y="42"/>
                    </a:cxn>
                    <a:cxn ang="0">
                      <a:pos x="891" y="6"/>
                    </a:cxn>
                    <a:cxn ang="0">
                      <a:pos x="1334" y="102"/>
                    </a:cxn>
                    <a:cxn ang="0">
                      <a:pos x="1806" y="324"/>
                    </a:cxn>
                    <a:cxn ang="0">
                      <a:pos x="2272" y="659"/>
                    </a:cxn>
                    <a:cxn ang="0">
                      <a:pos x="2769" y="1187"/>
                    </a:cxn>
                    <a:cxn ang="0">
                      <a:pos x="3085" y="1702"/>
                    </a:cxn>
                    <a:cxn ang="0">
                      <a:pos x="3205" y="2008"/>
                    </a:cxn>
                    <a:cxn ang="0">
                      <a:pos x="3259" y="2302"/>
                    </a:cxn>
                    <a:cxn ang="0">
                      <a:pos x="3253" y="2565"/>
                    </a:cxn>
                    <a:cxn ang="0">
                      <a:pos x="3187" y="2781"/>
                    </a:cxn>
                    <a:cxn ang="0">
                      <a:pos x="3068" y="2961"/>
                    </a:cxn>
                    <a:cxn ang="0">
                      <a:pos x="2918" y="3075"/>
                    </a:cxn>
                    <a:cxn ang="0">
                      <a:pos x="3068" y="2967"/>
                    </a:cxn>
                    <a:cxn ang="0">
                      <a:pos x="3193" y="2787"/>
                    </a:cxn>
                    <a:cxn ang="0">
                      <a:pos x="3259" y="2565"/>
                    </a:cxn>
                    <a:cxn ang="0">
                      <a:pos x="3265" y="2302"/>
                    </a:cxn>
                    <a:cxn ang="0">
                      <a:pos x="3211" y="2008"/>
                    </a:cxn>
                    <a:cxn ang="0">
                      <a:pos x="3091" y="1702"/>
                    </a:cxn>
                    <a:cxn ang="0">
                      <a:pos x="2775" y="1181"/>
                    </a:cxn>
                    <a:cxn ang="0">
                      <a:pos x="2278" y="653"/>
                    </a:cxn>
                    <a:cxn ang="0">
                      <a:pos x="1806" y="318"/>
                    </a:cxn>
                    <a:cxn ang="0">
                      <a:pos x="1334" y="96"/>
                    </a:cxn>
                    <a:cxn ang="0">
                      <a:pos x="891" y="0"/>
                    </a:cxn>
                    <a:cxn ang="0">
                      <a:pos x="502" y="36"/>
                    </a:cxn>
                    <a:cxn ang="0">
                      <a:pos x="204" y="210"/>
                    </a:cxn>
                    <a:cxn ang="0">
                      <a:pos x="78" y="389"/>
                    </a:cxn>
                    <a:cxn ang="0">
                      <a:pos x="12" y="611"/>
                    </a:cxn>
                    <a:cxn ang="0">
                      <a:pos x="6" y="875"/>
                    </a:cxn>
                    <a:cxn ang="0">
                      <a:pos x="60" y="1169"/>
                    </a:cxn>
                    <a:cxn ang="0">
                      <a:pos x="180" y="1474"/>
                    </a:cxn>
                    <a:cxn ang="0">
                      <a:pos x="353" y="1786"/>
                    </a:cxn>
                    <a:cxn ang="0">
                      <a:pos x="849" y="2380"/>
                    </a:cxn>
                    <a:cxn ang="0">
                      <a:pos x="1244" y="2709"/>
                    </a:cxn>
                    <a:cxn ang="0">
                      <a:pos x="1656" y="2961"/>
                    </a:cxn>
                    <a:cxn ang="0">
                      <a:pos x="1937" y="3075"/>
                    </a:cxn>
                    <a:cxn ang="0">
                      <a:pos x="1525" y="2889"/>
                    </a:cxn>
                    <a:cxn ang="0">
                      <a:pos x="1118" y="2607"/>
                    </a:cxn>
                    <a:cxn ang="0">
                      <a:pos x="849" y="2380"/>
                    </a:cxn>
                  </a:cxnLst>
                  <a:rect l="0" t="0" r="r" b="b"/>
                  <a:pathLst>
                    <a:path w="3271" h="3075">
                      <a:moveTo>
                        <a:pt x="849" y="2380"/>
                      </a:moveTo>
                      <a:lnTo>
                        <a:pt x="664" y="2188"/>
                      </a:lnTo>
                      <a:lnTo>
                        <a:pt x="502" y="1990"/>
                      </a:lnTo>
                      <a:lnTo>
                        <a:pt x="359" y="1786"/>
                      </a:lnTo>
                      <a:lnTo>
                        <a:pt x="239" y="1576"/>
                      </a:lnTo>
                      <a:lnTo>
                        <a:pt x="186" y="1474"/>
                      </a:lnTo>
                      <a:lnTo>
                        <a:pt x="138" y="1373"/>
                      </a:lnTo>
                      <a:lnTo>
                        <a:pt x="102" y="1271"/>
                      </a:lnTo>
                      <a:lnTo>
                        <a:pt x="66" y="1169"/>
                      </a:lnTo>
                      <a:lnTo>
                        <a:pt x="42" y="1067"/>
                      </a:lnTo>
                      <a:lnTo>
                        <a:pt x="24" y="971"/>
                      </a:lnTo>
                      <a:lnTo>
                        <a:pt x="12" y="875"/>
                      </a:lnTo>
                      <a:lnTo>
                        <a:pt x="6" y="779"/>
                      </a:lnTo>
                      <a:lnTo>
                        <a:pt x="6" y="695"/>
                      </a:lnTo>
                      <a:lnTo>
                        <a:pt x="18" y="611"/>
                      </a:lnTo>
                      <a:lnTo>
                        <a:pt x="30" y="533"/>
                      </a:lnTo>
                      <a:lnTo>
                        <a:pt x="54" y="461"/>
                      </a:lnTo>
                      <a:lnTo>
                        <a:pt x="84" y="389"/>
                      </a:lnTo>
                      <a:lnTo>
                        <a:pt x="120" y="330"/>
                      </a:lnTo>
                      <a:lnTo>
                        <a:pt x="162" y="270"/>
                      </a:lnTo>
                      <a:lnTo>
                        <a:pt x="209" y="216"/>
                      </a:lnTo>
                      <a:lnTo>
                        <a:pt x="299" y="144"/>
                      </a:lnTo>
                      <a:lnTo>
                        <a:pt x="395" y="84"/>
                      </a:lnTo>
                      <a:lnTo>
                        <a:pt x="508" y="42"/>
                      </a:lnTo>
                      <a:lnTo>
                        <a:pt x="628" y="18"/>
                      </a:lnTo>
                      <a:lnTo>
                        <a:pt x="754" y="6"/>
                      </a:lnTo>
                      <a:lnTo>
                        <a:pt x="891" y="6"/>
                      </a:lnTo>
                      <a:lnTo>
                        <a:pt x="1035" y="24"/>
                      </a:lnTo>
                      <a:lnTo>
                        <a:pt x="1184" y="60"/>
                      </a:lnTo>
                      <a:lnTo>
                        <a:pt x="1334" y="102"/>
                      </a:lnTo>
                      <a:lnTo>
                        <a:pt x="1489" y="162"/>
                      </a:lnTo>
                      <a:lnTo>
                        <a:pt x="1644" y="240"/>
                      </a:lnTo>
                      <a:lnTo>
                        <a:pt x="1806" y="324"/>
                      </a:lnTo>
                      <a:lnTo>
                        <a:pt x="1961" y="425"/>
                      </a:lnTo>
                      <a:lnTo>
                        <a:pt x="2117" y="533"/>
                      </a:lnTo>
                      <a:lnTo>
                        <a:pt x="2272" y="659"/>
                      </a:lnTo>
                      <a:lnTo>
                        <a:pt x="2422" y="797"/>
                      </a:lnTo>
                      <a:lnTo>
                        <a:pt x="2607" y="989"/>
                      </a:lnTo>
                      <a:lnTo>
                        <a:pt x="2769" y="1187"/>
                      </a:lnTo>
                      <a:lnTo>
                        <a:pt x="2912" y="1391"/>
                      </a:lnTo>
                      <a:lnTo>
                        <a:pt x="3032" y="1600"/>
                      </a:lnTo>
                      <a:lnTo>
                        <a:pt x="3085" y="1702"/>
                      </a:lnTo>
                      <a:lnTo>
                        <a:pt x="3133" y="1804"/>
                      </a:lnTo>
                      <a:lnTo>
                        <a:pt x="3169" y="1906"/>
                      </a:lnTo>
                      <a:lnTo>
                        <a:pt x="3205" y="2008"/>
                      </a:lnTo>
                      <a:lnTo>
                        <a:pt x="3229" y="2110"/>
                      </a:lnTo>
                      <a:lnTo>
                        <a:pt x="3247" y="2206"/>
                      </a:lnTo>
                      <a:lnTo>
                        <a:pt x="3259" y="2302"/>
                      </a:lnTo>
                      <a:lnTo>
                        <a:pt x="3265" y="2398"/>
                      </a:lnTo>
                      <a:lnTo>
                        <a:pt x="3265" y="2482"/>
                      </a:lnTo>
                      <a:lnTo>
                        <a:pt x="3253" y="2565"/>
                      </a:lnTo>
                      <a:lnTo>
                        <a:pt x="3241" y="2643"/>
                      </a:lnTo>
                      <a:lnTo>
                        <a:pt x="3217" y="2715"/>
                      </a:lnTo>
                      <a:lnTo>
                        <a:pt x="3187" y="2781"/>
                      </a:lnTo>
                      <a:lnTo>
                        <a:pt x="3157" y="2847"/>
                      </a:lnTo>
                      <a:lnTo>
                        <a:pt x="3115" y="2907"/>
                      </a:lnTo>
                      <a:lnTo>
                        <a:pt x="3068" y="2961"/>
                      </a:lnTo>
                      <a:lnTo>
                        <a:pt x="3068" y="2961"/>
                      </a:lnTo>
                      <a:lnTo>
                        <a:pt x="2996" y="3021"/>
                      </a:lnTo>
                      <a:lnTo>
                        <a:pt x="2918" y="3075"/>
                      </a:lnTo>
                      <a:lnTo>
                        <a:pt x="2930" y="3075"/>
                      </a:lnTo>
                      <a:lnTo>
                        <a:pt x="3002" y="3027"/>
                      </a:lnTo>
                      <a:lnTo>
                        <a:pt x="3068" y="2967"/>
                      </a:lnTo>
                      <a:lnTo>
                        <a:pt x="3115" y="2913"/>
                      </a:lnTo>
                      <a:lnTo>
                        <a:pt x="3157" y="2853"/>
                      </a:lnTo>
                      <a:lnTo>
                        <a:pt x="3193" y="2787"/>
                      </a:lnTo>
                      <a:lnTo>
                        <a:pt x="3223" y="2721"/>
                      </a:lnTo>
                      <a:lnTo>
                        <a:pt x="3247" y="2643"/>
                      </a:lnTo>
                      <a:lnTo>
                        <a:pt x="3259" y="2565"/>
                      </a:lnTo>
                      <a:lnTo>
                        <a:pt x="3271" y="2482"/>
                      </a:lnTo>
                      <a:lnTo>
                        <a:pt x="3271" y="2398"/>
                      </a:lnTo>
                      <a:lnTo>
                        <a:pt x="3265" y="2302"/>
                      </a:lnTo>
                      <a:lnTo>
                        <a:pt x="3253" y="2206"/>
                      </a:lnTo>
                      <a:lnTo>
                        <a:pt x="3235" y="2110"/>
                      </a:lnTo>
                      <a:lnTo>
                        <a:pt x="3211" y="2008"/>
                      </a:lnTo>
                      <a:lnTo>
                        <a:pt x="3175" y="1906"/>
                      </a:lnTo>
                      <a:lnTo>
                        <a:pt x="3139" y="1804"/>
                      </a:lnTo>
                      <a:lnTo>
                        <a:pt x="3091" y="1702"/>
                      </a:lnTo>
                      <a:lnTo>
                        <a:pt x="3038" y="1594"/>
                      </a:lnTo>
                      <a:lnTo>
                        <a:pt x="2918" y="1391"/>
                      </a:lnTo>
                      <a:lnTo>
                        <a:pt x="2775" y="1181"/>
                      </a:lnTo>
                      <a:lnTo>
                        <a:pt x="2613" y="983"/>
                      </a:lnTo>
                      <a:lnTo>
                        <a:pt x="2428" y="791"/>
                      </a:lnTo>
                      <a:lnTo>
                        <a:pt x="2278" y="653"/>
                      </a:lnTo>
                      <a:lnTo>
                        <a:pt x="2123" y="527"/>
                      </a:lnTo>
                      <a:lnTo>
                        <a:pt x="1967" y="419"/>
                      </a:lnTo>
                      <a:lnTo>
                        <a:pt x="1806" y="318"/>
                      </a:lnTo>
                      <a:lnTo>
                        <a:pt x="1650" y="234"/>
                      </a:lnTo>
                      <a:lnTo>
                        <a:pt x="1489" y="156"/>
                      </a:lnTo>
                      <a:lnTo>
                        <a:pt x="1334" y="96"/>
                      </a:lnTo>
                      <a:lnTo>
                        <a:pt x="1184" y="54"/>
                      </a:lnTo>
                      <a:lnTo>
                        <a:pt x="1035" y="18"/>
                      </a:lnTo>
                      <a:lnTo>
                        <a:pt x="891" y="0"/>
                      </a:lnTo>
                      <a:lnTo>
                        <a:pt x="754" y="0"/>
                      </a:lnTo>
                      <a:lnTo>
                        <a:pt x="622" y="12"/>
                      </a:lnTo>
                      <a:lnTo>
                        <a:pt x="502" y="36"/>
                      </a:lnTo>
                      <a:lnTo>
                        <a:pt x="395" y="78"/>
                      </a:lnTo>
                      <a:lnTo>
                        <a:pt x="293" y="138"/>
                      </a:lnTo>
                      <a:lnTo>
                        <a:pt x="204" y="210"/>
                      </a:lnTo>
                      <a:lnTo>
                        <a:pt x="156" y="264"/>
                      </a:lnTo>
                      <a:lnTo>
                        <a:pt x="114" y="324"/>
                      </a:lnTo>
                      <a:lnTo>
                        <a:pt x="78" y="389"/>
                      </a:lnTo>
                      <a:lnTo>
                        <a:pt x="48" y="461"/>
                      </a:lnTo>
                      <a:lnTo>
                        <a:pt x="30" y="533"/>
                      </a:lnTo>
                      <a:lnTo>
                        <a:pt x="12" y="611"/>
                      </a:lnTo>
                      <a:lnTo>
                        <a:pt x="6" y="695"/>
                      </a:lnTo>
                      <a:lnTo>
                        <a:pt x="0" y="779"/>
                      </a:lnTo>
                      <a:lnTo>
                        <a:pt x="6" y="875"/>
                      </a:lnTo>
                      <a:lnTo>
                        <a:pt x="18" y="971"/>
                      </a:lnTo>
                      <a:lnTo>
                        <a:pt x="36" y="1067"/>
                      </a:lnTo>
                      <a:lnTo>
                        <a:pt x="60" y="1169"/>
                      </a:lnTo>
                      <a:lnTo>
                        <a:pt x="96" y="1271"/>
                      </a:lnTo>
                      <a:lnTo>
                        <a:pt x="132" y="1373"/>
                      </a:lnTo>
                      <a:lnTo>
                        <a:pt x="180" y="1474"/>
                      </a:lnTo>
                      <a:lnTo>
                        <a:pt x="233" y="1582"/>
                      </a:lnTo>
                      <a:lnTo>
                        <a:pt x="287" y="1684"/>
                      </a:lnTo>
                      <a:lnTo>
                        <a:pt x="353" y="1786"/>
                      </a:lnTo>
                      <a:lnTo>
                        <a:pt x="496" y="1990"/>
                      </a:lnTo>
                      <a:lnTo>
                        <a:pt x="664" y="2188"/>
                      </a:lnTo>
                      <a:lnTo>
                        <a:pt x="849" y="2380"/>
                      </a:lnTo>
                      <a:lnTo>
                        <a:pt x="981" y="2500"/>
                      </a:lnTo>
                      <a:lnTo>
                        <a:pt x="1112" y="2607"/>
                      </a:lnTo>
                      <a:lnTo>
                        <a:pt x="1244" y="2709"/>
                      </a:lnTo>
                      <a:lnTo>
                        <a:pt x="1381" y="2805"/>
                      </a:lnTo>
                      <a:lnTo>
                        <a:pt x="1519" y="2889"/>
                      </a:lnTo>
                      <a:lnTo>
                        <a:pt x="1656" y="2961"/>
                      </a:lnTo>
                      <a:lnTo>
                        <a:pt x="1788" y="3021"/>
                      </a:lnTo>
                      <a:lnTo>
                        <a:pt x="1926" y="3075"/>
                      </a:lnTo>
                      <a:lnTo>
                        <a:pt x="1937" y="3075"/>
                      </a:lnTo>
                      <a:lnTo>
                        <a:pt x="1800" y="3021"/>
                      </a:lnTo>
                      <a:lnTo>
                        <a:pt x="1662" y="2961"/>
                      </a:lnTo>
                      <a:lnTo>
                        <a:pt x="1525" y="2889"/>
                      </a:lnTo>
                      <a:lnTo>
                        <a:pt x="1387" y="2805"/>
                      </a:lnTo>
                      <a:lnTo>
                        <a:pt x="1250" y="2709"/>
                      </a:lnTo>
                      <a:lnTo>
                        <a:pt x="1118" y="2607"/>
                      </a:lnTo>
                      <a:lnTo>
                        <a:pt x="981" y="2500"/>
                      </a:lnTo>
                      <a:lnTo>
                        <a:pt x="849" y="2380"/>
                      </a:lnTo>
                      <a:lnTo>
                        <a:pt x="849" y="2380"/>
                      </a:lnTo>
                      <a:close/>
                    </a:path>
                  </a:pathLst>
                </a:custGeom>
                <a:solidFill>
                  <a:schemeClr val="accent2"/>
                </a:solidFill>
                <a:ln w="9525">
                  <a:noFill/>
                  <a:round/>
                  <a:headEnd/>
                  <a:tailEnd/>
                </a:ln>
              </p:spPr>
              <p:txBody>
                <a:bodyPr/>
                <a:lstStyle/>
                <a:p>
                  <a:endParaRPr lang="en-IN"/>
                </a:p>
              </p:txBody>
            </p:sp>
            <p:grpSp>
              <p:nvGrpSpPr>
                <p:cNvPr id="33798" name="Group 6"/>
                <p:cNvGrpSpPr>
                  <a:grpSpLocks/>
                </p:cNvGrpSpPr>
                <p:nvPr userDrawn="1"/>
              </p:nvGrpSpPr>
              <p:grpSpPr bwMode="auto">
                <a:xfrm>
                  <a:off x="0" y="522"/>
                  <a:ext cx="4751" cy="3794"/>
                  <a:chOff x="0" y="522"/>
                  <a:chExt cx="4751" cy="3794"/>
                </a:xfrm>
              </p:grpSpPr>
              <p:sp>
                <p:nvSpPr>
                  <p:cNvPr id="33799" name="Freeform 7"/>
                  <p:cNvSpPr>
                    <a:spLocks/>
                  </p:cNvSpPr>
                  <p:nvPr userDrawn="1"/>
                </p:nvSpPr>
                <p:spPr bwMode="hidden">
                  <a:xfrm>
                    <a:off x="400" y="815"/>
                    <a:ext cx="3964" cy="3501"/>
                  </a:xfrm>
                  <a:custGeom>
                    <a:avLst/>
                    <a:gdLst/>
                    <a:ahLst/>
                    <a:cxnLst>
                      <a:cxn ang="0">
                        <a:pos x="3946" y="2860"/>
                      </a:cxn>
                      <a:cxn ang="0">
                        <a:pos x="3910" y="2614"/>
                      </a:cxn>
                      <a:cxn ang="0">
                        <a:pos x="3839" y="2368"/>
                      </a:cxn>
                      <a:cxn ang="0">
                        <a:pos x="3731" y="2110"/>
                      </a:cxn>
                      <a:cxn ang="0">
                        <a:pos x="3593" y="1853"/>
                      </a:cxn>
                      <a:cxn ang="0">
                        <a:pos x="3432" y="1595"/>
                      </a:cxn>
                      <a:cxn ang="0">
                        <a:pos x="3241" y="1343"/>
                      </a:cxn>
                      <a:cxn ang="0">
                        <a:pos x="3025" y="1103"/>
                      </a:cxn>
                      <a:cxn ang="0">
                        <a:pos x="2721" y="815"/>
                      </a:cxn>
                      <a:cxn ang="0">
                        <a:pos x="2332" y="522"/>
                      </a:cxn>
                      <a:cxn ang="0">
                        <a:pos x="1943" y="288"/>
                      </a:cxn>
                      <a:cxn ang="0">
                        <a:pos x="1555" y="126"/>
                      </a:cxn>
                      <a:cxn ang="0">
                        <a:pos x="1184" y="24"/>
                      </a:cxn>
                      <a:cxn ang="0">
                        <a:pos x="837" y="0"/>
                      </a:cxn>
                      <a:cxn ang="0">
                        <a:pos x="526" y="48"/>
                      </a:cxn>
                      <a:cxn ang="0">
                        <a:pos x="263" y="174"/>
                      </a:cxn>
                      <a:cxn ang="0">
                        <a:pos x="114" y="312"/>
                      </a:cxn>
                      <a:cxn ang="0">
                        <a:pos x="0" y="486"/>
                      </a:cxn>
                      <a:cxn ang="0">
                        <a:pos x="72" y="372"/>
                      </a:cxn>
                      <a:cxn ang="0">
                        <a:pos x="269" y="174"/>
                      </a:cxn>
                      <a:cxn ang="0">
                        <a:pos x="526" y="48"/>
                      </a:cxn>
                      <a:cxn ang="0">
                        <a:pos x="837" y="6"/>
                      </a:cxn>
                      <a:cxn ang="0">
                        <a:pos x="1184" y="30"/>
                      </a:cxn>
                      <a:cxn ang="0">
                        <a:pos x="1555" y="132"/>
                      </a:cxn>
                      <a:cxn ang="0">
                        <a:pos x="1943" y="294"/>
                      </a:cxn>
                      <a:cxn ang="0">
                        <a:pos x="2332" y="528"/>
                      </a:cxn>
                      <a:cxn ang="0">
                        <a:pos x="2715" y="821"/>
                      </a:cxn>
                      <a:cxn ang="0">
                        <a:pos x="3127" y="1223"/>
                      </a:cxn>
                      <a:cxn ang="0">
                        <a:pos x="3336" y="1469"/>
                      </a:cxn>
                      <a:cxn ang="0">
                        <a:pos x="3510" y="1727"/>
                      </a:cxn>
                      <a:cxn ang="0">
                        <a:pos x="3665" y="1984"/>
                      </a:cxn>
                      <a:cxn ang="0">
                        <a:pos x="3785" y="2236"/>
                      </a:cxn>
                      <a:cxn ang="0">
                        <a:pos x="3875" y="2494"/>
                      </a:cxn>
                      <a:cxn ang="0">
                        <a:pos x="3934" y="2740"/>
                      </a:cxn>
                      <a:cxn ang="0">
                        <a:pos x="3952" y="2973"/>
                      </a:cxn>
                      <a:cxn ang="0">
                        <a:pos x="3922" y="3255"/>
                      </a:cxn>
                      <a:cxn ang="0">
                        <a:pos x="3833" y="3501"/>
                      </a:cxn>
                      <a:cxn ang="0">
                        <a:pos x="3886" y="3387"/>
                      </a:cxn>
                      <a:cxn ang="0">
                        <a:pos x="3946" y="3123"/>
                      </a:cxn>
                      <a:cxn ang="0">
                        <a:pos x="3952" y="2973"/>
                      </a:cxn>
                    </a:cxnLst>
                    <a:rect l="0" t="0" r="r" b="b"/>
                    <a:pathLst>
                      <a:path w="3952" h="3501">
                        <a:moveTo>
                          <a:pt x="3952" y="2973"/>
                        </a:moveTo>
                        <a:lnTo>
                          <a:pt x="3946" y="2860"/>
                        </a:lnTo>
                        <a:lnTo>
                          <a:pt x="3934" y="2740"/>
                        </a:lnTo>
                        <a:lnTo>
                          <a:pt x="3910" y="2614"/>
                        </a:lnTo>
                        <a:lnTo>
                          <a:pt x="3875" y="2494"/>
                        </a:lnTo>
                        <a:lnTo>
                          <a:pt x="3839" y="2368"/>
                        </a:lnTo>
                        <a:lnTo>
                          <a:pt x="3785" y="2236"/>
                        </a:lnTo>
                        <a:lnTo>
                          <a:pt x="3731" y="2110"/>
                        </a:lnTo>
                        <a:lnTo>
                          <a:pt x="3665" y="1978"/>
                        </a:lnTo>
                        <a:lnTo>
                          <a:pt x="3593" y="1853"/>
                        </a:lnTo>
                        <a:lnTo>
                          <a:pt x="3516" y="1721"/>
                        </a:lnTo>
                        <a:lnTo>
                          <a:pt x="3432" y="1595"/>
                        </a:lnTo>
                        <a:lnTo>
                          <a:pt x="3336" y="1469"/>
                        </a:lnTo>
                        <a:lnTo>
                          <a:pt x="3241" y="1343"/>
                        </a:lnTo>
                        <a:lnTo>
                          <a:pt x="3133" y="1223"/>
                        </a:lnTo>
                        <a:lnTo>
                          <a:pt x="3025" y="1103"/>
                        </a:lnTo>
                        <a:lnTo>
                          <a:pt x="2906" y="983"/>
                        </a:lnTo>
                        <a:lnTo>
                          <a:pt x="2721" y="815"/>
                        </a:lnTo>
                        <a:lnTo>
                          <a:pt x="2529" y="660"/>
                        </a:lnTo>
                        <a:lnTo>
                          <a:pt x="2332" y="522"/>
                        </a:lnTo>
                        <a:lnTo>
                          <a:pt x="2141" y="396"/>
                        </a:lnTo>
                        <a:lnTo>
                          <a:pt x="1943" y="288"/>
                        </a:lnTo>
                        <a:lnTo>
                          <a:pt x="1746" y="198"/>
                        </a:lnTo>
                        <a:lnTo>
                          <a:pt x="1555" y="126"/>
                        </a:lnTo>
                        <a:lnTo>
                          <a:pt x="1363" y="66"/>
                        </a:lnTo>
                        <a:lnTo>
                          <a:pt x="1184" y="24"/>
                        </a:lnTo>
                        <a:lnTo>
                          <a:pt x="1005" y="6"/>
                        </a:lnTo>
                        <a:lnTo>
                          <a:pt x="837" y="0"/>
                        </a:lnTo>
                        <a:lnTo>
                          <a:pt x="676" y="12"/>
                        </a:lnTo>
                        <a:lnTo>
                          <a:pt x="526" y="48"/>
                        </a:lnTo>
                        <a:lnTo>
                          <a:pt x="389" y="102"/>
                        </a:lnTo>
                        <a:lnTo>
                          <a:pt x="263" y="174"/>
                        </a:lnTo>
                        <a:lnTo>
                          <a:pt x="155" y="264"/>
                        </a:lnTo>
                        <a:lnTo>
                          <a:pt x="114" y="312"/>
                        </a:lnTo>
                        <a:lnTo>
                          <a:pt x="72" y="366"/>
                        </a:lnTo>
                        <a:lnTo>
                          <a:pt x="0" y="486"/>
                        </a:lnTo>
                        <a:lnTo>
                          <a:pt x="0" y="498"/>
                        </a:lnTo>
                        <a:lnTo>
                          <a:pt x="72" y="372"/>
                        </a:lnTo>
                        <a:lnTo>
                          <a:pt x="161" y="264"/>
                        </a:lnTo>
                        <a:lnTo>
                          <a:pt x="269" y="174"/>
                        </a:lnTo>
                        <a:lnTo>
                          <a:pt x="395" y="102"/>
                        </a:lnTo>
                        <a:lnTo>
                          <a:pt x="526" y="48"/>
                        </a:lnTo>
                        <a:lnTo>
                          <a:pt x="676" y="18"/>
                        </a:lnTo>
                        <a:lnTo>
                          <a:pt x="837" y="6"/>
                        </a:lnTo>
                        <a:lnTo>
                          <a:pt x="1005" y="6"/>
                        </a:lnTo>
                        <a:lnTo>
                          <a:pt x="1184" y="30"/>
                        </a:lnTo>
                        <a:lnTo>
                          <a:pt x="1363" y="72"/>
                        </a:lnTo>
                        <a:lnTo>
                          <a:pt x="1555" y="132"/>
                        </a:lnTo>
                        <a:lnTo>
                          <a:pt x="1746" y="204"/>
                        </a:lnTo>
                        <a:lnTo>
                          <a:pt x="1943" y="294"/>
                        </a:lnTo>
                        <a:lnTo>
                          <a:pt x="2135" y="402"/>
                        </a:lnTo>
                        <a:lnTo>
                          <a:pt x="2332" y="528"/>
                        </a:lnTo>
                        <a:lnTo>
                          <a:pt x="2523" y="666"/>
                        </a:lnTo>
                        <a:lnTo>
                          <a:pt x="2715" y="821"/>
                        </a:lnTo>
                        <a:lnTo>
                          <a:pt x="2900" y="989"/>
                        </a:lnTo>
                        <a:lnTo>
                          <a:pt x="3127" y="1223"/>
                        </a:lnTo>
                        <a:lnTo>
                          <a:pt x="3235" y="1349"/>
                        </a:lnTo>
                        <a:lnTo>
                          <a:pt x="3336" y="1469"/>
                        </a:lnTo>
                        <a:lnTo>
                          <a:pt x="3426" y="1595"/>
                        </a:lnTo>
                        <a:lnTo>
                          <a:pt x="3510" y="1727"/>
                        </a:lnTo>
                        <a:lnTo>
                          <a:pt x="3593" y="1853"/>
                        </a:lnTo>
                        <a:lnTo>
                          <a:pt x="3665" y="1984"/>
                        </a:lnTo>
                        <a:lnTo>
                          <a:pt x="3731" y="2110"/>
                        </a:lnTo>
                        <a:lnTo>
                          <a:pt x="3785" y="2236"/>
                        </a:lnTo>
                        <a:lnTo>
                          <a:pt x="3833" y="2368"/>
                        </a:lnTo>
                        <a:lnTo>
                          <a:pt x="3875" y="2494"/>
                        </a:lnTo>
                        <a:lnTo>
                          <a:pt x="3910" y="2614"/>
                        </a:lnTo>
                        <a:lnTo>
                          <a:pt x="3934" y="2740"/>
                        </a:lnTo>
                        <a:lnTo>
                          <a:pt x="3946" y="2860"/>
                        </a:lnTo>
                        <a:lnTo>
                          <a:pt x="3952" y="2973"/>
                        </a:lnTo>
                        <a:lnTo>
                          <a:pt x="3946" y="3123"/>
                        </a:lnTo>
                        <a:lnTo>
                          <a:pt x="3922" y="3255"/>
                        </a:lnTo>
                        <a:lnTo>
                          <a:pt x="3886" y="3387"/>
                        </a:lnTo>
                        <a:lnTo>
                          <a:pt x="3833" y="3501"/>
                        </a:lnTo>
                        <a:lnTo>
                          <a:pt x="3833" y="3501"/>
                        </a:lnTo>
                        <a:lnTo>
                          <a:pt x="3886" y="3387"/>
                        </a:lnTo>
                        <a:lnTo>
                          <a:pt x="3928" y="3255"/>
                        </a:lnTo>
                        <a:lnTo>
                          <a:pt x="3946" y="3123"/>
                        </a:lnTo>
                        <a:lnTo>
                          <a:pt x="3952" y="2973"/>
                        </a:lnTo>
                        <a:lnTo>
                          <a:pt x="3952" y="2973"/>
                        </a:lnTo>
                        <a:close/>
                      </a:path>
                    </a:pathLst>
                  </a:custGeom>
                  <a:solidFill>
                    <a:schemeClr val="accent2"/>
                  </a:solidFill>
                  <a:ln w="9525">
                    <a:noFill/>
                    <a:round/>
                    <a:headEnd/>
                    <a:tailEnd/>
                  </a:ln>
                </p:spPr>
                <p:txBody>
                  <a:bodyPr/>
                  <a:lstStyle/>
                  <a:p>
                    <a:endParaRPr lang="en-IN"/>
                  </a:p>
                </p:txBody>
              </p:sp>
              <p:sp>
                <p:nvSpPr>
                  <p:cNvPr id="33800" name="Freeform 8"/>
                  <p:cNvSpPr>
                    <a:spLocks/>
                  </p:cNvSpPr>
                  <p:nvPr userDrawn="1"/>
                </p:nvSpPr>
                <p:spPr bwMode="hidden">
                  <a:xfrm>
                    <a:off x="406" y="953"/>
                    <a:ext cx="3803" cy="3363"/>
                  </a:xfrm>
                  <a:custGeom>
                    <a:avLst/>
                    <a:gdLst/>
                    <a:ahLst/>
                    <a:cxnLst>
                      <a:cxn ang="0">
                        <a:pos x="676" y="2416"/>
                      </a:cxn>
                      <a:cxn ang="0">
                        <a:pos x="419" y="2062"/>
                      </a:cxn>
                      <a:cxn ang="0">
                        <a:pos x="215" y="1703"/>
                      </a:cxn>
                      <a:cxn ang="0">
                        <a:pos x="78" y="1343"/>
                      </a:cxn>
                      <a:cxn ang="0">
                        <a:pos x="12" y="1001"/>
                      </a:cxn>
                      <a:cxn ang="0">
                        <a:pos x="18" y="701"/>
                      </a:cxn>
                      <a:cxn ang="0">
                        <a:pos x="96" y="450"/>
                      </a:cxn>
                      <a:cxn ang="0">
                        <a:pos x="239" y="246"/>
                      </a:cxn>
                      <a:cxn ang="0">
                        <a:pos x="580" y="48"/>
                      </a:cxn>
                      <a:cxn ang="0">
                        <a:pos x="1028" y="6"/>
                      </a:cxn>
                      <a:cxn ang="0">
                        <a:pos x="1543" y="120"/>
                      </a:cxn>
                      <a:cxn ang="0">
                        <a:pos x="2087" y="378"/>
                      </a:cxn>
                      <a:cxn ang="0">
                        <a:pos x="2631" y="773"/>
                      </a:cxn>
                      <a:cxn ang="0">
                        <a:pos x="3115" y="1265"/>
                      </a:cxn>
                      <a:cxn ang="0">
                        <a:pos x="3378" y="1625"/>
                      </a:cxn>
                      <a:cxn ang="0">
                        <a:pos x="3582" y="1984"/>
                      </a:cxn>
                      <a:cxn ang="0">
                        <a:pos x="3719" y="2344"/>
                      </a:cxn>
                      <a:cxn ang="0">
                        <a:pos x="3785" y="2686"/>
                      </a:cxn>
                      <a:cxn ang="0">
                        <a:pos x="3749" y="3105"/>
                      </a:cxn>
                      <a:cxn ang="0">
                        <a:pos x="3629" y="3363"/>
                      </a:cxn>
                      <a:cxn ang="0">
                        <a:pos x="3779" y="2967"/>
                      </a:cxn>
                      <a:cxn ang="0">
                        <a:pos x="3791" y="2794"/>
                      </a:cxn>
                      <a:cxn ang="0">
                        <a:pos x="3749" y="2458"/>
                      </a:cxn>
                      <a:cxn ang="0">
                        <a:pos x="3635" y="2104"/>
                      </a:cxn>
                      <a:cxn ang="0">
                        <a:pos x="3456" y="1739"/>
                      </a:cxn>
                      <a:cxn ang="0">
                        <a:pos x="3211" y="1385"/>
                      </a:cxn>
                      <a:cxn ang="0">
                        <a:pos x="2804" y="929"/>
                      </a:cxn>
                      <a:cxn ang="0">
                        <a:pos x="2272" y="492"/>
                      </a:cxn>
                      <a:cxn ang="0">
                        <a:pos x="1722" y="192"/>
                      </a:cxn>
                      <a:cxn ang="0">
                        <a:pos x="1190" y="24"/>
                      </a:cxn>
                      <a:cxn ang="0">
                        <a:pos x="717" y="12"/>
                      </a:cxn>
                      <a:cxn ang="0">
                        <a:pos x="335" y="162"/>
                      </a:cxn>
                      <a:cxn ang="0">
                        <a:pos x="132" y="378"/>
                      </a:cxn>
                      <a:cxn ang="0">
                        <a:pos x="36" y="612"/>
                      </a:cxn>
                      <a:cxn ang="0">
                        <a:pos x="0" y="893"/>
                      </a:cxn>
                      <a:cxn ang="0">
                        <a:pos x="42" y="1229"/>
                      </a:cxn>
                      <a:cxn ang="0">
                        <a:pos x="161" y="1583"/>
                      </a:cxn>
                      <a:cxn ang="0">
                        <a:pos x="341" y="1942"/>
                      </a:cxn>
                      <a:cxn ang="0">
                        <a:pos x="580" y="2302"/>
                      </a:cxn>
                      <a:cxn ang="0">
                        <a:pos x="987" y="2758"/>
                      </a:cxn>
                      <a:cxn ang="0">
                        <a:pos x="1596" y="3237"/>
                      </a:cxn>
                      <a:cxn ang="0">
                        <a:pos x="1596" y="3237"/>
                      </a:cxn>
                      <a:cxn ang="0">
                        <a:pos x="993" y="2758"/>
                      </a:cxn>
                    </a:cxnLst>
                    <a:rect l="0" t="0" r="r" b="b"/>
                    <a:pathLst>
                      <a:path w="3791" h="3363">
                        <a:moveTo>
                          <a:pt x="993" y="2758"/>
                        </a:moveTo>
                        <a:lnTo>
                          <a:pt x="777" y="2536"/>
                        </a:lnTo>
                        <a:lnTo>
                          <a:pt x="676" y="2416"/>
                        </a:lnTo>
                        <a:lnTo>
                          <a:pt x="586" y="2302"/>
                        </a:lnTo>
                        <a:lnTo>
                          <a:pt x="496" y="2182"/>
                        </a:lnTo>
                        <a:lnTo>
                          <a:pt x="419" y="2062"/>
                        </a:lnTo>
                        <a:lnTo>
                          <a:pt x="341" y="1942"/>
                        </a:lnTo>
                        <a:lnTo>
                          <a:pt x="275" y="1822"/>
                        </a:lnTo>
                        <a:lnTo>
                          <a:pt x="215" y="1703"/>
                        </a:lnTo>
                        <a:lnTo>
                          <a:pt x="161" y="1583"/>
                        </a:lnTo>
                        <a:lnTo>
                          <a:pt x="114" y="1463"/>
                        </a:lnTo>
                        <a:lnTo>
                          <a:pt x="78" y="1343"/>
                        </a:lnTo>
                        <a:lnTo>
                          <a:pt x="48" y="1229"/>
                        </a:lnTo>
                        <a:lnTo>
                          <a:pt x="24" y="1115"/>
                        </a:lnTo>
                        <a:lnTo>
                          <a:pt x="12" y="1001"/>
                        </a:lnTo>
                        <a:lnTo>
                          <a:pt x="6" y="893"/>
                        </a:lnTo>
                        <a:lnTo>
                          <a:pt x="12" y="797"/>
                        </a:lnTo>
                        <a:lnTo>
                          <a:pt x="18" y="701"/>
                        </a:lnTo>
                        <a:lnTo>
                          <a:pt x="42" y="612"/>
                        </a:lnTo>
                        <a:lnTo>
                          <a:pt x="66" y="528"/>
                        </a:lnTo>
                        <a:lnTo>
                          <a:pt x="96" y="450"/>
                        </a:lnTo>
                        <a:lnTo>
                          <a:pt x="138" y="378"/>
                        </a:lnTo>
                        <a:lnTo>
                          <a:pt x="185" y="306"/>
                        </a:lnTo>
                        <a:lnTo>
                          <a:pt x="239" y="246"/>
                        </a:lnTo>
                        <a:lnTo>
                          <a:pt x="341" y="162"/>
                        </a:lnTo>
                        <a:lnTo>
                          <a:pt x="454" y="96"/>
                        </a:lnTo>
                        <a:lnTo>
                          <a:pt x="580" y="48"/>
                        </a:lnTo>
                        <a:lnTo>
                          <a:pt x="723" y="18"/>
                        </a:lnTo>
                        <a:lnTo>
                          <a:pt x="867" y="6"/>
                        </a:lnTo>
                        <a:lnTo>
                          <a:pt x="1028" y="6"/>
                        </a:lnTo>
                        <a:lnTo>
                          <a:pt x="1196" y="30"/>
                        </a:lnTo>
                        <a:lnTo>
                          <a:pt x="1363" y="66"/>
                        </a:lnTo>
                        <a:lnTo>
                          <a:pt x="1543" y="120"/>
                        </a:lnTo>
                        <a:lnTo>
                          <a:pt x="1722" y="192"/>
                        </a:lnTo>
                        <a:lnTo>
                          <a:pt x="1901" y="282"/>
                        </a:lnTo>
                        <a:lnTo>
                          <a:pt x="2087" y="378"/>
                        </a:lnTo>
                        <a:lnTo>
                          <a:pt x="2272" y="498"/>
                        </a:lnTo>
                        <a:lnTo>
                          <a:pt x="2451" y="624"/>
                        </a:lnTo>
                        <a:lnTo>
                          <a:pt x="2631" y="773"/>
                        </a:lnTo>
                        <a:lnTo>
                          <a:pt x="2804" y="929"/>
                        </a:lnTo>
                        <a:lnTo>
                          <a:pt x="3019" y="1151"/>
                        </a:lnTo>
                        <a:lnTo>
                          <a:pt x="3115" y="1265"/>
                        </a:lnTo>
                        <a:lnTo>
                          <a:pt x="3211" y="1385"/>
                        </a:lnTo>
                        <a:lnTo>
                          <a:pt x="3295" y="1505"/>
                        </a:lnTo>
                        <a:lnTo>
                          <a:pt x="3378" y="1625"/>
                        </a:lnTo>
                        <a:lnTo>
                          <a:pt x="3450" y="1745"/>
                        </a:lnTo>
                        <a:lnTo>
                          <a:pt x="3522" y="1864"/>
                        </a:lnTo>
                        <a:lnTo>
                          <a:pt x="3582" y="1984"/>
                        </a:lnTo>
                        <a:lnTo>
                          <a:pt x="3635" y="2104"/>
                        </a:lnTo>
                        <a:lnTo>
                          <a:pt x="3677" y="2224"/>
                        </a:lnTo>
                        <a:lnTo>
                          <a:pt x="3719" y="2344"/>
                        </a:lnTo>
                        <a:lnTo>
                          <a:pt x="3749" y="2458"/>
                        </a:lnTo>
                        <a:lnTo>
                          <a:pt x="3773" y="2572"/>
                        </a:lnTo>
                        <a:lnTo>
                          <a:pt x="3785" y="2686"/>
                        </a:lnTo>
                        <a:lnTo>
                          <a:pt x="3791" y="2794"/>
                        </a:lnTo>
                        <a:lnTo>
                          <a:pt x="3779" y="2955"/>
                        </a:lnTo>
                        <a:lnTo>
                          <a:pt x="3749" y="3105"/>
                        </a:lnTo>
                        <a:lnTo>
                          <a:pt x="3695" y="3243"/>
                        </a:lnTo>
                        <a:lnTo>
                          <a:pt x="3623" y="3363"/>
                        </a:lnTo>
                        <a:lnTo>
                          <a:pt x="3629" y="3363"/>
                        </a:lnTo>
                        <a:lnTo>
                          <a:pt x="3701" y="3243"/>
                        </a:lnTo>
                        <a:lnTo>
                          <a:pt x="3749" y="3111"/>
                        </a:lnTo>
                        <a:lnTo>
                          <a:pt x="3779" y="2967"/>
                        </a:lnTo>
                        <a:lnTo>
                          <a:pt x="3791" y="2806"/>
                        </a:lnTo>
                        <a:lnTo>
                          <a:pt x="3791" y="2800"/>
                        </a:lnTo>
                        <a:lnTo>
                          <a:pt x="3791" y="2794"/>
                        </a:lnTo>
                        <a:lnTo>
                          <a:pt x="3785" y="2686"/>
                        </a:lnTo>
                        <a:lnTo>
                          <a:pt x="3773" y="2572"/>
                        </a:lnTo>
                        <a:lnTo>
                          <a:pt x="3749" y="2458"/>
                        </a:lnTo>
                        <a:lnTo>
                          <a:pt x="3719" y="2338"/>
                        </a:lnTo>
                        <a:lnTo>
                          <a:pt x="3683" y="2224"/>
                        </a:lnTo>
                        <a:lnTo>
                          <a:pt x="3635" y="2104"/>
                        </a:lnTo>
                        <a:lnTo>
                          <a:pt x="3582" y="1984"/>
                        </a:lnTo>
                        <a:lnTo>
                          <a:pt x="3522" y="1864"/>
                        </a:lnTo>
                        <a:lnTo>
                          <a:pt x="3456" y="1739"/>
                        </a:lnTo>
                        <a:lnTo>
                          <a:pt x="3378" y="1619"/>
                        </a:lnTo>
                        <a:lnTo>
                          <a:pt x="3300" y="1499"/>
                        </a:lnTo>
                        <a:lnTo>
                          <a:pt x="3211" y="1385"/>
                        </a:lnTo>
                        <a:lnTo>
                          <a:pt x="3121" y="1265"/>
                        </a:lnTo>
                        <a:lnTo>
                          <a:pt x="3019" y="1151"/>
                        </a:lnTo>
                        <a:lnTo>
                          <a:pt x="2804" y="929"/>
                        </a:lnTo>
                        <a:lnTo>
                          <a:pt x="2631" y="767"/>
                        </a:lnTo>
                        <a:lnTo>
                          <a:pt x="2451" y="624"/>
                        </a:lnTo>
                        <a:lnTo>
                          <a:pt x="2272" y="492"/>
                        </a:lnTo>
                        <a:lnTo>
                          <a:pt x="2087" y="378"/>
                        </a:lnTo>
                        <a:lnTo>
                          <a:pt x="1901" y="276"/>
                        </a:lnTo>
                        <a:lnTo>
                          <a:pt x="1722" y="192"/>
                        </a:lnTo>
                        <a:lnTo>
                          <a:pt x="1543" y="120"/>
                        </a:lnTo>
                        <a:lnTo>
                          <a:pt x="1363" y="66"/>
                        </a:lnTo>
                        <a:lnTo>
                          <a:pt x="1190" y="24"/>
                        </a:lnTo>
                        <a:lnTo>
                          <a:pt x="1028" y="6"/>
                        </a:lnTo>
                        <a:lnTo>
                          <a:pt x="867" y="0"/>
                        </a:lnTo>
                        <a:lnTo>
                          <a:pt x="717" y="12"/>
                        </a:lnTo>
                        <a:lnTo>
                          <a:pt x="580" y="42"/>
                        </a:lnTo>
                        <a:lnTo>
                          <a:pt x="448" y="90"/>
                        </a:lnTo>
                        <a:lnTo>
                          <a:pt x="335" y="162"/>
                        </a:lnTo>
                        <a:lnTo>
                          <a:pt x="233" y="246"/>
                        </a:lnTo>
                        <a:lnTo>
                          <a:pt x="179" y="306"/>
                        </a:lnTo>
                        <a:lnTo>
                          <a:pt x="132" y="378"/>
                        </a:lnTo>
                        <a:lnTo>
                          <a:pt x="90" y="450"/>
                        </a:lnTo>
                        <a:lnTo>
                          <a:pt x="60" y="528"/>
                        </a:lnTo>
                        <a:lnTo>
                          <a:pt x="36" y="612"/>
                        </a:lnTo>
                        <a:lnTo>
                          <a:pt x="12" y="701"/>
                        </a:lnTo>
                        <a:lnTo>
                          <a:pt x="6" y="797"/>
                        </a:lnTo>
                        <a:lnTo>
                          <a:pt x="0" y="893"/>
                        </a:lnTo>
                        <a:lnTo>
                          <a:pt x="6" y="1001"/>
                        </a:lnTo>
                        <a:lnTo>
                          <a:pt x="24" y="1115"/>
                        </a:lnTo>
                        <a:lnTo>
                          <a:pt x="42" y="1229"/>
                        </a:lnTo>
                        <a:lnTo>
                          <a:pt x="78" y="1343"/>
                        </a:lnTo>
                        <a:lnTo>
                          <a:pt x="114" y="1463"/>
                        </a:lnTo>
                        <a:lnTo>
                          <a:pt x="161" y="1583"/>
                        </a:lnTo>
                        <a:lnTo>
                          <a:pt x="215" y="1703"/>
                        </a:lnTo>
                        <a:lnTo>
                          <a:pt x="275" y="1822"/>
                        </a:lnTo>
                        <a:lnTo>
                          <a:pt x="341" y="1942"/>
                        </a:lnTo>
                        <a:lnTo>
                          <a:pt x="413" y="2062"/>
                        </a:lnTo>
                        <a:lnTo>
                          <a:pt x="496" y="2182"/>
                        </a:lnTo>
                        <a:lnTo>
                          <a:pt x="580" y="2302"/>
                        </a:lnTo>
                        <a:lnTo>
                          <a:pt x="676" y="2422"/>
                        </a:lnTo>
                        <a:lnTo>
                          <a:pt x="771" y="2536"/>
                        </a:lnTo>
                        <a:lnTo>
                          <a:pt x="987" y="2758"/>
                        </a:lnTo>
                        <a:lnTo>
                          <a:pt x="1184" y="2931"/>
                        </a:lnTo>
                        <a:lnTo>
                          <a:pt x="1387" y="3093"/>
                        </a:lnTo>
                        <a:lnTo>
                          <a:pt x="1596" y="3237"/>
                        </a:lnTo>
                        <a:lnTo>
                          <a:pt x="1800" y="3363"/>
                        </a:lnTo>
                        <a:lnTo>
                          <a:pt x="1806" y="3363"/>
                        </a:lnTo>
                        <a:lnTo>
                          <a:pt x="1596" y="3237"/>
                        </a:lnTo>
                        <a:lnTo>
                          <a:pt x="1393" y="3093"/>
                        </a:lnTo>
                        <a:lnTo>
                          <a:pt x="1190" y="2931"/>
                        </a:lnTo>
                        <a:lnTo>
                          <a:pt x="993" y="2758"/>
                        </a:lnTo>
                        <a:lnTo>
                          <a:pt x="993" y="2758"/>
                        </a:lnTo>
                        <a:close/>
                      </a:path>
                    </a:pathLst>
                  </a:custGeom>
                  <a:solidFill>
                    <a:schemeClr val="accent2"/>
                  </a:solidFill>
                  <a:ln w="9525">
                    <a:noFill/>
                    <a:round/>
                    <a:headEnd/>
                    <a:tailEnd/>
                  </a:ln>
                </p:spPr>
                <p:txBody>
                  <a:bodyPr/>
                  <a:lstStyle/>
                  <a:p>
                    <a:endParaRPr lang="en-IN"/>
                  </a:p>
                </p:txBody>
              </p:sp>
              <p:sp>
                <p:nvSpPr>
                  <p:cNvPr id="33801" name="Freeform 9"/>
                  <p:cNvSpPr>
                    <a:spLocks/>
                  </p:cNvSpPr>
                  <p:nvPr userDrawn="1"/>
                </p:nvSpPr>
                <p:spPr bwMode="hidden">
                  <a:xfrm>
                    <a:off x="514" y="1091"/>
                    <a:ext cx="3538" cy="3225"/>
                  </a:xfrm>
                  <a:custGeom>
                    <a:avLst/>
                    <a:gdLst/>
                    <a:ahLst/>
                    <a:cxnLst>
                      <a:cxn ang="0">
                        <a:pos x="538" y="2146"/>
                      </a:cxn>
                      <a:cxn ang="0">
                        <a:pos x="317" y="1816"/>
                      </a:cxn>
                      <a:cxn ang="0">
                        <a:pos x="149" y="1481"/>
                      </a:cxn>
                      <a:cxn ang="0">
                        <a:pos x="41" y="1151"/>
                      </a:cxn>
                      <a:cxn ang="0">
                        <a:pos x="0" y="839"/>
                      </a:cxn>
                      <a:cxn ang="0">
                        <a:pos x="30" y="575"/>
                      </a:cxn>
                      <a:cxn ang="0">
                        <a:pos x="125" y="354"/>
                      </a:cxn>
                      <a:cxn ang="0">
                        <a:pos x="317" y="150"/>
                      </a:cxn>
                      <a:cxn ang="0">
                        <a:pos x="669" y="12"/>
                      </a:cxn>
                      <a:cxn ang="0">
                        <a:pos x="1112" y="24"/>
                      </a:cxn>
                      <a:cxn ang="0">
                        <a:pos x="1608" y="174"/>
                      </a:cxn>
                      <a:cxn ang="0">
                        <a:pos x="2116" y="456"/>
                      </a:cxn>
                      <a:cxn ang="0">
                        <a:pos x="2613" y="857"/>
                      </a:cxn>
                      <a:cxn ang="0">
                        <a:pos x="3073" y="1391"/>
                      </a:cxn>
                      <a:cxn ang="0">
                        <a:pos x="3276" y="1726"/>
                      </a:cxn>
                      <a:cxn ang="0">
                        <a:pos x="3426" y="2062"/>
                      </a:cxn>
                      <a:cxn ang="0">
                        <a:pos x="3509" y="2386"/>
                      </a:cxn>
                      <a:cxn ang="0">
                        <a:pos x="3521" y="2680"/>
                      </a:cxn>
                      <a:cxn ang="0">
                        <a:pos x="3474" y="2931"/>
                      </a:cxn>
                      <a:cxn ang="0">
                        <a:pos x="3360" y="3141"/>
                      </a:cxn>
                      <a:cxn ang="0">
                        <a:pos x="3282" y="3225"/>
                      </a:cxn>
                      <a:cxn ang="0">
                        <a:pos x="3312" y="3201"/>
                      </a:cxn>
                      <a:cxn ang="0">
                        <a:pos x="3444" y="3009"/>
                      </a:cxn>
                      <a:cxn ang="0">
                        <a:pos x="3515" y="2769"/>
                      </a:cxn>
                      <a:cxn ang="0">
                        <a:pos x="3521" y="2488"/>
                      </a:cxn>
                      <a:cxn ang="0">
                        <a:pos x="3462" y="2170"/>
                      </a:cxn>
                      <a:cxn ang="0">
                        <a:pos x="3336" y="1834"/>
                      </a:cxn>
                      <a:cxn ang="0">
                        <a:pos x="3145" y="1499"/>
                      </a:cxn>
                      <a:cxn ang="0">
                        <a:pos x="2816" y="1061"/>
                      </a:cxn>
                      <a:cxn ang="0">
                        <a:pos x="2284" y="575"/>
                      </a:cxn>
                      <a:cxn ang="0">
                        <a:pos x="1775" y="252"/>
                      </a:cxn>
                      <a:cxn ang="0">
                        <a:pos x="1273" y="60"/>
                      </a:cxn>
                      <a:cxn ang="0">
                        <a:pos x="807" y="0"/>
                      </a:cxn>
                      <a:cxn ang="0">
                        <a:pos x="418" y="84"/>
                      </a:cxn>
                      <a:cxn ang="0">
                        <a:pos x="167" y="288"/>
                      </a:cxn>
                      <a:cxn ang="0">
                        <a:pos x="53" y="498"/>
                      </a:cxn>
                      <a:cxn ang="0">
                        <a:pos x="0" y="749"/>
                      </a:cxn>
                      <a:cxn ang="0">
                        <a:pos x="18" y="1043"/>
                      </a:cxn>
                      <a:cxn ang="0">
                        <a:pos x="101" y="1373"/>
                      </a:cxn>
                      <a:cxn ang="0">
                        <a:pos x="251" y="1708"/>
                      </a:cxn>
                      <a:cxn ang="0">
                        <a:pos x="454" y="2038"/>
                      </a:cxn>
                      <a:cxn ang="0">
                        <a:pos x="914" y="2572"/>
                      </a:cxn>
                      <a:cxn ang="0">
                        <a:pos x="1255" y="2865"/>
                      </a:cxn>
                      <a:cxn ang="0">
                        <a:pos x="1608" y="3099"/>
                      </a:cxn>
                      <a:cxn ang="0">
                        <a:pos x="1853" y="3225"/>
                      </a:cxn>
                      <a:cxn ang="0">
                        <a:pos x="1494" y="3027"/>
                      </a:cxn>
                      <a:cxn ang="0">
                        <a:pos x="1142" y="2769"/>
                      </a:cxn>
                    </a:cxnLst>
                    <a:rect l="0" t="0" r="r" b="b"/>
                    <a:pathLst>
                      <a:path w="3527" h="3225">
                        <a:moveTo>
                          <a:pt x="914" y="2572"/>
                        </a:moveTo>
                        <a:lnTo>
                          <a:pt x="717" y="2362"/>
                        </a:lnTo>
                        <a:lnTo>
                          <a:pt x="538" y="2146"/>
                        </a:lnTo>
                        <a:lnTo>
                          <a:pt x="460" y="2038"/>
                        </a:lnTo>
                        <a:lnTo>
                          <a:pt x="382" y="1930"/>
                        </a:lnTo>
                        <a:lnTo>
                          <a:pt x="317" y="1816"/>
                        </a:lnTo>
                        <a:lnTo>
                          <a:pt x="251" y="1702"/>
                        </a:lnTo>
                        <a:lnTo>
                          <a:pt x="197" y="1589"/>
                        </a:lnTo>
                        <a:lnTo>
                          <a:pt x="149" y="1481"/>
                        </a:lnTo>
                        <a:lnTo>
                          <a:pt x="107" y="1367"/>
                        </a:lnTo>
                        <a:lnTo>
                          <a:pt x="71" y="1259"/>
                        </a:lnTo>
                        <a:lnTo>
                          <a:pt x="41" y="1151"/>
                        </a:lnTo>
                        <a:lnTo>
                          <a:pt x="18" y="1043"/>
                        </a:lnTo>
                        <a:lnTo>
                          <a:pt x="6" y="941"/>
                        </a:lnTo>
                        <a:lnTo>
                          <a:pt x="0" y="839"/>
                        </a:lnTo>
                        <a:lnTo>
                          <a:pt x="6" y="749"/>
                        </a:lnTo>
                        <a:lnTo>
                          <a:pt x="12" y="659"/>
                        </a:lnTo>
                        <a:lnTo>
                          <a:pt x="30" y="575"/>
                        </a:lnTo>
                        <a:lnTo>
                          <a:pt x="59" y="498"/>
                        </a:lnTo>
                        <a:lnTo>
                          <a:pt x="89" y="420"/>
                        </a:lnTo>
                        <a:lnTo>
                          <a:pt x="125" y="354"/>
                        </a:lnTo>
                        <a:lnTo>
                          <a:pt x="173" y="288"/>
                        </a:lnTo>
                        <a:lnTo>
                          <a:pt x="221" y="228"/>
                        </a:lnTo>
                        <a:lnTo>
                          <a:pt x="317" y="150"/>
                        </a:lnTo>
                        <a:lnTo>
                          <a:pt x="424" y="90"/>
                        </a:lnTo>
                        <a:lnTo>
                          <a:pt x="544" y="42"/>
                        </a:lnTo>
                        <a:lnTo>
                          <a:pt x="669" y="12"/>
                        </a:lnTo>
                        <a:lnTo>
                          <a:pt x="813" y="0"/>
                        </a:lnTo>
                        <a:lnTo>
                          <a:pt x="956" y="6"/>
                        </a:lnTo>
                        <a:lnTo>
                          <a:pt x="1112" y="24"/>
                        </a:lnTo>
                        <a:lnTo>
                          <a:pt x="1273" y="60"/>
                        </a:lnTo>
                        <a:lnTo>
                          <a:pt x="1441" y="114"/>
                        </a:lnTo>
                        <a:lnTo>
                          <a:pt x="1608" y="174"/>
                        </a:lnTo>
                        <a:lnTo>
                          <a:pt x="1775" y="258"/>
                        </a:lnTo>
                        <a:lnTo>
                          <a:pt x="1949" y="348"/>
                        </a:lnTo>
                        <a:lnTo>
                          <a:pt x="2116" y="456"/>
                        </a:lnTo>
                        <a:lnTo>
                          <a:pt x="2284" y="575"/>
                        </a:lnTo>
                        <a:lnTo>
                          <a:pt x="2451" y="713"/>
                        </a:lnTo>
                        <a:lnTo>
                          <a:pt x="2613" y="857"/>
                        </a:lnTo>
                        <a:lnTo>
                          <a:pt x="2810" y="1067"/>
                        </a:lnTo>
                        <a:lnTo>
                          <a:pt x="2989" y="1283"/>
                        </a:lnTo>
                        <a:lnTo>
                          <a:pt x="3073" y="1391"/>
                        </a:lnTo>
                        <a:lnTo>
                          <a:pt x="3145" y="1505"/>
                        </a:lnTo>
                        <a:lnTo>
                          <a:pt x="3216" y="1612"/>
                        </a:lnTo>
                        <a:lnTo>
                          <a:pt x="3276" y="1726"/>
                        </a:lnTo>
                        <a:lnTo>
                          <a:pt x="3330" y="1840"/>
                        </a:lnTo>
                        <a:lnTo>
                          <a:pt x="3384" y="1948"/>
                        </a:lnTo>
                        <a:lnTo>
                          <a:pt x="3426" y="2062"/>
                        </a:lnTo>
                        <a:lnTo>
                          <a:pt x="3462" y="2170"/>
                        </a:lnTo>
                        <a:lnTo>
                          <a:pt x="3491" y="2278"/>
                        </a:lnTo>
                        <a:lnTo>
                          <a:pt x="3509" y="2386"/>
                        </a:lnTo>
                        <a:lnTo>
                          <a:pt x="3521" y="2488"/>
                        </a:lnTo>
                        <a:lnTo>
                          <a:pt x="3527" y="2590"/>
                        </a:lnTo>
                        <a:lnTo>
                          <a:pt x="3521" y="2680"/>
                        </a:lnTo>
                        <a:lnTo>
                          <a:pt x="3515" y="2769"/>
                        </a:lnTo>
                        <a:lnTo>
                          <a:pt x="3497" y="2853"/>
                        </a:lnTo>
                        <a:lnTo>
                          <a:pt x="3474" y="2931"/>
                        </a:lnTo>
                        <a:lnTo>
                          <a:pt x="3438" y="3009"/>
                        </a:lnTo>
                        <a:lnTo>
                          <a:pt x="3402" y="3075"/>
                        </a:lnTo>
                        <a:lnTo>
                          <a:pt x="3360" y="3141"/>
                        </a:lnTo>
                        <a:lnTo>
                          <a:pt x="3306" y="3201"/>
                        </a:lnTo>
                        <a:lnTo>
                          <a:pt x="3294" y="3213"/>
                        </a:lnTo>
                        <a:lnTo>
                          <a:pt x="3282" y="3225"/>
                        </a:lnTo>
                        <a:lnTo>
                          <a:pt x="3288" y="3225"/>
                        </a:lnTo>
                        <a:lnTo>
                          <a:pt x="3300" y="3213"/>
                        </a:lnTo>
                        <a:lnTo>
                          <a:pt x="3312" y="3201"/>
                        </a:lnTo>
                        <a:lnTo>
                          <a:pt x="3366" y="3141"/>
                        </a:lnTo>
                        <a:lnTo>
                          <a:pt x="3408" y="3075"/>
                        </a:lnTo>
                        <a:lnTo>
                          <a:pt x="3444" y="3009"/>
                        </a:lnTo>
                        <a:lnTo>
                          <a:pt x="3474" y="2931"/>
                        </a:lnTo>
                        <a:lnTo>
                          <a:pt x="3497" y="2853"/>
                        </a:lnTo>
                        <a:lnTo>
                          <a:pt x="3515" y="2769"/>
                        </a:lnTo>
                        <a:lnTo>
                          <a:pt x="3527" y="2680"/>
                        </a:lnTo>
                        <a:lnTo>
                          <a:pt x="3527" y="2590"/>
                        </a:lnTo>
                        <a:lnTo>
                          <a:pt x="3521" y="2488"/>
                        </a:lnTo>
                        <a:lnTo>
                          <a:pt x="3509" y="2386"/>
                        </a:lnTo>
                        <a:lnTo>
                          <a:pt x="3491" y="2278"/>
                        </a:lnTo>
                        <a:lnTo>
                          <a:pt x="3462" y="2170"/>
                        </a:lnTo>
                        <a:lnTo>
                          <a:pt x="3426" y="2056"/>
                        </a:lnTo>
                        <a:lnTo>
                          <a:pt x="3384" y="1948"/>
                        </a:lnTo>
                        <a:lnTo>
                          <a:pt x="3336" y="1834"/>
                        </a:lnTo>
                        <a:lnTo>
                          <a:pt x="3276" y="1726"/>
                        </a:lnTo>
                        <a:lnTo>
                          <a:pt x="3216" y="1612"/>
                        </a:lnTo>
                        <a:lnTo>
                          <a:pt x="3145" y="1499"/>
                        </a:lnTo>
                        <a:lnTo>
                          <a:pt x="3073" y="1391"/>
                        </a:lnTo>
                        <a:lnTo>
                          <a:pt x="2989" y="1277"/>
                        </a:lnTo>
                        <a:lnTo>
                          <a:pt x="2816" y="1061"/>
                        </a:lnTo>
                        <a:lnTo>
                          <a:pt x="2613" y="857"/>
                        </a:lnTo>
                        <a:lnTo>
                          <a:pt x="2451" y="707"/>
                        </a:lnTo>
                        <a:lnTo>
                          <a:pt x="2284" y="575"/>
                        </a:lnTo>
                        <a:lnTo>
                          <a:pt x="2116" y="456"/>
                        </a:lnTo>
                        <a:lnTo>
                          <a:pt x="1949" y="348"/>
                        </a:lnTo>
                        <a:lnTo>
                          <a:pt x="1775" y="252"/>
                        </a:lnTo>
                        <a:lnTo>
                          <a:pt x="1608" y="174"/>
                        </a:lnTo>
                        <a:lnTo>
                          <a:pt x="1435" y="108"/>
                        </a:lnTo>
                        <a:lnTo>
                          <a:pt x="1273" y="60"/>
                        </a:lnTo>
                        <a:lnTo>
                          <a:pt x="1112" y="24"/>
                        </a:lnTo>
                        <a:lnTo>
                          <a:pt x="956" y="0"/>
                        </a:lnTo>
                        <a:lnTo>
                          <a:pt x="807" y="0"/>
                        </a:lnTo>
                        <a:lnTo>
                          <a:pt x="669" y="12"/>
                        </a:lnTo>
                        <a:lnTo>
                          <a:pt x="538" y="42"/>
                        </a:lnTo>
                        <a:lnTo>
                          <a:pt x="418" y="84"/>
                        </a:lnTo>
                        <a:lnTo>
                          <a:pt x="311" y="150"/>
                        </a:lnTo>
                        <a:lnTo>
                          <a:pt x="215" y="228"/>
                        </a:lnTo>
                        <a:lnTo>
                          <a:pt x="167" y="288"/>
                        </a:lnTo>
                        <a:lnTo>
                          <a:pt x="119" y="354"/>
                        </a:lnTo>
                        <a:lnTo>
                          <a:pt x="83" y="420"/>
                        </a:lnTo>
                        <a:lnTo>
                          <a:pt x="53" y="498"/>
                        </a:lnTo>
                        <a:lnTo>
                          <a:pt x="30" y="575"/>
                        </a:lnTo>
                        <a:lnTo>
                          <a:pt x="12" y="659"/>
                        </a:lnTo>
                        <a:lnTo>
                          <a:pt x="0" y="749"/>
                        </a:lnTo>
                        <a:lnTo>
                          <a:pt x="0" y="839"/>
                        </a:lnTo>
                        <a:lnTo>
                          <a:pt x="6" y="941"/>
                        </a:lnTo>
                        <a:lnTo>
                          <a:pt x="18" y="1043"/>
                        </a:lnTo>
                        <a:lnTo>
                          <a:pt x="35" y="1151"/>
                        </a:lnTo>
                        <a:lnTo>
                          <a:pt x="65" y="1259"/>
                        </a:lnTo>
                        <a:lnTo>
                          <a:pt x="101" y="1373"/>
                        </a:lnTo>
                        <a:lnTo>
                          <a:pt x="143" y="1481"/>
                        </a:lnTo>
                        <a:lnTo>
                          <a:pt x="191" y="1595"/>
                        </a:lnTo>
                        <a:lnTo>
                          <a:pt x="251" y="1708"/>
                        </a:lnTo>
                        <a:lnTo>
                          <a:pt x="311" y="1816"/>
                        </a:lnTo>
                        <a:lnTo>
                          <a:pt x="382" y="1930"/>
                        </a:lnTo>
                        <a:lnTo>
                          <a:pt x="454" y="2038"/>
                        </a:lnTo>
                        <a:lnTo>
                          <a:pt x="538" y="2152"/>
                        </a:lnTo>
                        <a:lnTo>
                          <a:pt x="717" y="2368"/>
                        </a:lnTo>
                        <a:lnTo>
                          <a:pt x="914" y="2572"/>
                        </a:lnTo>
                        <a:lnTo>
                          <a:pt x="1028" y="2674"/>
                        </a:lnTo>
                        <a:lnTo>
                          <a:pt x="1142" y="2775"/>
                        </a:lnTo>
                        <a:lnTo>
                          <a:pt x="1255" y="2865"/>
                        </a:lnTo>
                        <a:lnTo>
                          <a:pt x="1369" y="2949"/>
                        </a:lnTo>
                        <a:lnTo>
                          <a:pt x="1488" y="3027"/>
                        </a:lnTo>
                        <a:lnTo>
                          <a:pt x="1608" y="3099"/>
                        </a:lnTo>
                        <a:lnTo>
                          <a:pt x="1722" y="3165"/>
                        </a:lnTo>
                        <a:lnTo>
                          <a:pt x="1841" y="3225"/>
                        </a:lnTo>
                        <a:lnTo>
                          <a:pt x="1853" y="3225"/>
                        </a:lnTo>
                        <a:lnTo>
                          <a:pt x="1734" y="3165"/>
                        </a:lnTo>
                        <a:lnTo>
                          <a:pt x="1614" y="3099"/>
                        </a:lnTo>
                        <a:lnTo>
                          <a:pt x="1494" y="3027"/>
                        </a:lnTo>
                        <a:lnTo>
                          <a:pt x="1375" y="2949"/>
                        </a:lnTo>
                        <a:lnTo>
                          <a:pt x="1261" y="2865"/>
                        </a:lnTo>
                        <a:lnTo>
                          <a:pt x="1142" y="2769"/>
                        </a:lnTo>
                        <a:lnTo>
                          <a:pt x="914" y="2572"/>
                        </a:lnTo>
                        <a:lnTo>
                          <a:pt x="914" y="2572"/>
                        </a:lnTo>
                        <a:close/>
                      </a:path>
                    </a:pathLst>
                  </a:custGeom>
                  <a:solidFill>
                    <a:schemeClr val="accent2"/>
                  </a:solidFill>
                  <a:ln w="9525">
                    <a:noFill/>
                    <a:round/>
                    <a:headEnd/>
                    <a:tailEnd/>
                  </a:ln>
                </p:spPr>
                <p:txBody>
                  <a:bodyPr/>
                  <a:lstStyle/>
                  <a:p>
                    <a:endParaRPr lang="en-IN"/>
                  </a:p>
                </p:txBody>
              </p:sp>
              <p:grpSp>
                <p:nvGrpSpPr>
                  <p:cNvPr id="33802" name="Group 10"/>
                  <p:cNvGrpSpPr>
                    <a:grpSpLocks/>
                  </p:cNvGrpSpPr>
                  <p:nvPr userDrawn="1"/>
                </p:nvGrpSpPr>
                <p:grpSpPr bwMode="auto">
                  <a:xfrm>
                    <a:off x="0" y="522"/>
                    <a:ext cx="4751" cy="3794"/>
                    <a:chOff x="0" y="522"/>
                    <a:chExt cx="4751" cy="3794"/>
                  </a:xfrm>
                </p:grpSpPr>
                <p:sp>
                  <p:nvSpPr>
                    <p:cNvPr id="33803" name="Freeform 11"/>
                    <p:cNvSpPr>
                      <a:spLocks/>
                    </p:cNvSpPr>
                    <p:nvPr userDrawn="1"/>
                  </p:nvSpPr>
                  <p:spPr bwMode="hidden">
                    <a:xfrm>
                      <a:off x="400" y="522"/>
                      <a:ext cx="4264" cy="3794"/>
                    </a:xfrm>
                    <a:custGeom>
                      <a:avLst/>
                      <a:gdLst/>
                      <a:ahLst/>
                      <a:cxnLst>
                        <a:cxn ang="0">
                          <a:pos x="4245" y="3237"/>
                        </a:cxn>
                        <a:cxn ang="0">
                          <a:pos x="4203" y="2961"/>
                        </a:cxn>
                        <a:cxn ang="0">
                          <a:pos x="4120" y="2679"/>
                        </a:cxn>
                        <a:cxn ang="0">
                          <a:pos x="4000" y="2391"/>
                        </a:cxn>
                        <a:cxn ang="0">
                          <a:pos x="3845" y="2098"/>
                        </a:cxn>
                        <a:cxn ang="0">
                          <a:pos x="3659" y="1810"/>
                        </a:cxn>
                        <a:cxn ang="0">
                          <a:pos x="3438" y="1528"/>
                        </a:cxn>
                        <a:cxn ang="0">
                          <a:pos x="3193" y="1252"/>
                        </a:cxn>
                        <a:cxn ang="0">
                          <a:pos x="2858" y="935"/>
                        </a:cxn>
                        <a:cxn ang="0">
                          <a:pos x="2434" y="605"/>
                        </a:cxn>
                        <a:cxn ang="0">
                          <a:pos x="1991" y="341"/>
                        </a:cxn>
                        <a:cxn ang="0">
                          <a:pos x="1549" y="143"/>
                        </a:cxn>
                        <a:cxn ang="0">
                          <a:pos x="1124" y="35"/>
                        </a:cxn>
                        <a:cxn ang="0">
                          <a:pos x="741" y="0"/>
                        </a:cxn>
                        <a:cxn ang="0">
                          <a:pos x="401" y="47"/>
                        </a:cxn>
                        <a:cxn ang="0">
                          <a:pos x="120" y="173"/>
                        </a:cxn>
                        <a:cxn ang="0">
                          <a:pos x="0" y="269"/>
                        </a:cxn>
                        <a:cxn ang="0">
                          <a:pos x="263" y="101"/>
                        </a:cxn>
                        <a:cxn ang="0">
                          <a:pos x="586" y="18"/>
                        </a:cxn>
                        <a:cxn ang="0">
                          <a:pos x="957" y="18"/>
                        </a:cxn>
                        <a:cxn ang="0">
                          <a:pos x="1357" y="95"/>
                        </a:cxn>
                        <a:cxn ang="0">
                          <a:pos x="1782" y="245"/>
                        </a:cxn>
                        <a:cxn ang="0">
                          <a:pos x="2212" y="467"/>
                        </a:cxn>
                        <a:cxn ang="0">
                          <a:pos x="2643" y="761"/>
                        </a:cxn>
                        <a:cxn ang="0">
                          <a:pos x="3061" y="1120"/>
                        </a:cxn>
                        <a:cxn ang="0">
                          <a:pos x="3318" y="1390"/>
                        </a:cxn>
                        <a:cxn ang="0">
                          <a:pos x="3552" y="1666"/>
                        </a:cxn>
                        <a:cxn ang="0">
                          <a:pos x="3755" y="1954"/>
                        </a:cxn>
                        <a:cxn ang="0">
                          <a:pos x="3922" y="2247"/>
                        </a:cxn>
                        <a:cxn ang="0">
                          <a:pos x="4060" y="2535"/>
                        </a:cxn>
                        <a:cxn ang="0">
                          <a:pos x="4162" y="2823"/>
                        </a:cxn>
                        <a:cxn ang="0">
                          <a:pos x="4221" y="3105"/>
                        </a:cxn>
                        <a:cxn ang="0">
                          <a:pos x="4245" y="3368"/>
                        </a:cxn>
                        <a:cxn ang="0">
                          <a:pos x="4233" y="3590"/>
                        </a:cxn>
                        <a:cxn ang="0">
                          <a:pos x="4185" y="3794"/>
                        </a:cxn>
                        <a:cxn ang="0">
                          <a:pos x="4215" y="3692"/>
                        </a:cxn>
                        <a:cxn ang="0">
                          <a:pos x="4245" y="3482"/>
                        </a:cxn>
                        <a:cxn ang="0">
                          <a:pos x="4251" y="3368"/>
                        </a:cxn>
                      </a:cxnLst>
                      <a:rect l="0" t="0" r="r" b="b"/>
                      <a:pathLst>
                        <a:path w="4251" h="3794">
                          <a:moveTo>
                            <a:pt x="4251" y="3368"/>
                          </a:moveTo>
                          <a:lnTo>
                            <a:pt x="4245" y="3237"/>
                          </a:lnTo>
                          <a:lnTo>
                            <a:pt x="4227" y="3099"/>
                          </a:lnTo>
                          <a:lnTo>
                            <a:pt x="4203" y="2961"/>
                          </a:lnTo>
                          <a:lnTo>
                            <a:pt x="4167" y="2823"/>
                          </a:lnTo>
                          <a:lnTo>
                            <a:pt x="4120" y="2679"/>
                          </a:lnTo>
                          <a:lnTo>
                            <a:pt x="4066" y="2535"/>
                          </a:lnTo>
                          <a:lnTo>
                            <a:pt x="4000" y="2391"/>
                          </a:lnTo>
                          <a:lnTo>
                            <a:pt x="3928" y="2247"/>
                          </a:lnTo>
                          <a:lnTo>
                            <a:pt x="3845" y="2098"/>
                          </a:lnTo>
                          <a:lnTo>
                            <a:pt x="3755" y="1954"/>
                          </a:lnTo>
                          <a:lnTo>
                            <a:pt x="3659" y="1810"/>
                          </a:lnTo>
                          <a:lnTo>
                            <a:pt x="3552" y="1666"/>
                          </a:lnTo>
                          <a:lnTo>
                            <a:pt x="3438" y="1528"/>
                          </a:lnTo>
                          <a:lnTo>
                            <a:pt x="3318" y="1390"/>
                          </a:lnTo>
                          <a:lnTo>
                            <a:pt x="3193" y="1252"/>
                          </a:lnTo>
                          <a:lnTo>
                            <a:pt x="3061" y="1120"/>
                          </a:lnTo>
                          <a:lnTo>
                            <a:pt x="2858" y="935"/>
                          </a:lnTo>
                          <a:lnTo>
                            <a:pt x="2649" y="761"/>
                          </a:lnTo>
                          <a:lnTo>
                            <a:pt x="2434" y="605"/>
                          </a:lnTo>
                          <a:lnTo>
                            <a:pt x="2212" y="467"/>
                          </a:lnTo>
                          <a:lnTo>
                            <a:pt x="1991" y="341"/>
                          </a:lnTo>
                          <a:lnTo>
                            <a:pt x="1770" y="233"/>
                          </a:lnTo>
                          <a:lnTo>
                            <a:pt x="1549" y="143"/>
                          </a:lnTo>
                          <a:lnTo>
                            <a:pt x="1327" y="77"/>
                          </a:lnTo>
                          <a:lnTo>
                            <a:pt x="1124" y="35"/>
                          </a:lnTo>
                          <a:lnTo>
                            <a:pt x="927" y="6"/>
                          </a:lnTo>
                          <a:lnTo>
                            <a:pt x="741" y="0"/>
                          </a:lnTo>
                          <a:lnTo>
                            <a:pt x="568" y="18"/>
                          </a:lnTo>
                          <a:lnTo>
                            <a:pt x="401" y="47"/>
                          </a:lnTo>
                          <a:lnTo>
                            <a:pt x="257" y="101"/>
                          </a:lnTo>
                          <a:lnTo>
                            <a:pt x="120" y="173"/>
                          </a:lnTo>
                          <a:lnTo>
                            <a:pt x="0" y="263"/>
                          </a:lnTo>
                          <a:lnTo>
                            <a:pt x="0" y="269"/>
                          </a:lnTo>
                          <a:lnTo>
                            <a:pt x="126" y="173"/>
                          </a:lnTo>
                          <a:lnTo>
                            <a:pt x="263" y="101"/>
                          </a:lnTo>
                          <a:lnTo>
                            <a:pt x="419" y="47"/>
                          </a:lnTo>
                          <a:lnTo>
                            <a:pt x="586" y="18"/>
                          </a:lnTo>
                          <a:lnTo>
                            <a:pt x="765" y="6"/>
                          </a:lnTo>
                          <a:lnTo>
                            <a:pt x="957" y="18"/>
                          </a:lnTo>
                          <a:lnTo>
                            <a:pt x="1154" y="47"/>
                          </a:lnTo>
                          <a:lnTo>
                            <a:pt x="1357" y="95"/>
                          </a:lnTo>
                          <a:lnTo>
                            <a:pt x="1567" y="161"/>
                          </a:lnTo>
                          <a:lnTo>
                            <a:pt x="1782" y="245"/>
                          </a:lnTo>
                          <a:lnTo>
                            <a:pt x="1997" y="347"/>
                          </a:lnTo>
                          <a:lnTo>
                            <a:pt x="2212" y="467"/>
                          </a:lnTo>
                          <a:lnTo>
                            <a:pt x="2428" y="605"/>
                          </a:lnTo>
                          <a:lnTo>
                            <a:pt x="2643" y="761"/>
                          </a:lnTo>
                          <a:lnTo>
                            <a:pt x="2858" y="935"/>
                          </a:lnTo>
                          <a:lnTo>
                            <a:pt x="3061" y="1120"/>
                          </a:lnTo>
                          <a:lnTo>
                            <a:pt x="3193" y="1252"/>
                          </a:lnTo>
                          <a:lnTo>
                            <a:pt x="3318" y="1390"/>
                          </a:lnTo>
                          <a:lnTo>
                            <a:pt x="3438" y="1528"/>
                          </a:lnTo>
                          <a:lnTo>
                            <a:pt x="3552" y="1666"/>
                          </a:lnTo>
                          <a:lnTo>
                            <a:pt x="3653" y="1810"/>
                          </a:lnTo>
                          <a:lnTo>
                            <a:pt x="3755" y="1954"/>
                          </a:lnTo>
                          <a:lnTo>
                            <a:pt x="3839" y="2104"/>
                          </a:lnTo>
                          <a:lnTo>
                            <a:pt x="3922" y="2247"/>
                          </a:lnTo>
                          <a:lnTo>
                            <a:pt x="3994" y="2391"/>
                          </a:lnTo>
                          <a:lnTo>
                            <a:pt x="4060" y="2535"/>
                          </a:lnTo>
                          <a:lnTo>
                            <a:pt x="4114" y="2679"/>
                          </a:lnTo>
                          <a:lnTo>
                            <a:pt x="4162" y="2823"/>
                          </a:lnTo>
                          <a:lnTo>
                            <a:pt x="4197" y="2967"/>
                          </a:lnTo>
                          <a:lnTo>
                            <a:pt x="4221" y="3105"/>
                          </a:lnTo>
                          <a:lnTo>
                            <a:pt x="4239" y="3237"/>
                          </a:lnTo>
                          <a:lnTo>
                            <a:pt x="4245" y="3368"/>
                          </a:lnTo>
                          <a:lnTo>
                            <a:pt x="4245" y="3482"/>
                          </a:lnTo>
                          <a:lnTo>
                            <a:pt x="4233" y="3590"/>
                          </a:lnTo>
                          <a:lnTo>
                            <a:pt x="4215" y="3692"/>
                          </a:lnTo>
                          <a:lnTo>
                            <a:pt x="4185" y="3794"/>
                          </a:lnTo>
                          <a:lnTo>
                            <a:pt x="4185" y="3794"/>
                          </a:lnTo>
                          <a:lnTo>
                            <a:pt x="4215" y="3692"/>
                          </a:lnTo>
                          <a:lnTo>
                            <a:pt x="4239" y="3590"/>
                          </a:lnTo>
                          <a:lnTo>
                            <a:pt x="4245" y="3482"/>
                          </a:lnTo>
                          <a:lnTo>
                            <a:pt x="4251" y="3368"/>
                          </a:lnTo>
                          <a:lnTo>
                            <a:pt x="4251" y="3368"/>
                          </a:lnTo>
                          <a:close/>
                        </a:path>
                      </a:pathLst>
                    </a:custGeom>
                    <a:solidFill>
                      <a:schemeClr val="accent2"/>
                    </a:solidFill>
                    <a:ln w="9525">
                      <a:noFill/>
                      <a:round/>
                      <a:headEnd/>
                      <a:tailEnd/>
                    </a:ln>
                  </p:spPr>
                  <p:txBody>
                    <a:bodyPr/>
                    <a:lstStyle/>
                    <a:p>
                      <a:endParaRPr lang="en-IN"/>
                    </a:p>
                  </p:txBody>
                </p:sp>
                <p:grpSp>
                  <p:nvGrpSpPr>
                    <p:cNvPr id="33804" name="Group 12"/>
                    <p:cNvGrpSpPr>
                      <a:grpSpLocks/>
                    </p:cNvGrpSpPr>
                    <p:nvPr userDrawn="1"/>
                  </p:nvGrpSpPr>
                  <p:grpSpPr bwMode="auto">
                    <a:xfrm>
                      <a:off x="0" y="659"/>
                      <a:ext cx="4751" cy="3657"/>
                      <a:chOff x="0" y="659"/>
                      <a:chExt cx="4751" cy="3657"/>
                    </a:xfrm>
                  </p:grpSpPr>
                  <p:sp>
                    <p:nvSpPr>
                      <p:cNvPr id="33805" name="Freeform 13"/>
                      <p:cNvSpPr>
                        <a:spLocks/>
                      </p:cNvSpPr>
                      <p:nvPr userDrawn="1"/>
                    </p:nvSpPr>
                    <p:spPr bwMode="hidden">
                      <a:xfrm>
                        <a:off x="400" y="659"/>
                        <a:ext cx="4121" cy="3657"/>
                      </a:xfrm>
                      <a:custGeom>
                        <a:avLst/>
                        <a:gdLst/>
                        <a:ahLst/>
                        <a:cxnLst>
                          <a:cxn ang="0">
                            <a:pos x="161" y="186"/>
                          </a:cxn>
                          <a:cxn ang="0">
                            <a:pos x="442" y="54"/>
                          </a:cxn>
                          <a:cxn ang="0">
                            <a:pos x="771" y="6"/>
                          </a:cxn>
                          <a:cxn ang="0">
                            <a:pos x="1136" y="36"/>
                          </a:cxn>
                          <a:cxn ang="0">
                            <a:pos x="1537" y="144"/>
                          </a:cxn>
                          <a:cxn ang="0">
                            <a:pos x="1949" y="324"/>
                          </a:cxn>
                          <a:cxn ang="0">
                            <a:pos x="2368" y="570"/>
                          </a:cxn>
                          <a:cxn ang="0">
                            <a:pos x="2780" y="888"/>
                          </a:cxn>
                          <a:cxn ang="0">
                            <a:pos x="3103" y="1193"/>
                          </a:cxn>
                          <a:cxn ang="0">
                            <a:pos x="3336" y="1451"/>
                          </a:cxn>
                          <a:cxn ang="0">
                            <a:pos x="3540" y="1721"/>
                          </a:cxn>
                          <a:cxn ang="0">
                            <a:pos x="3719" y="1997"/>
                          </a:cxn>
                          <a:cxn ang="0">
                            <a:pos x="3863" y="2272"/>
                          </a:cxn>
                          <a:cxn ang="0">
                            <a:pos x="3976" y="2548"/>
                          </a:cxn>
                          <a:cxn ang="0">
                            <a:pos x="4060" y="2818"/>
                          </a:cxn>
                          <a:cxn ang="0">
                            <a:pos x="4102" y="3070"/>
                          </a:cxn>
                          <a:cxn ang="0">
                            <a:pos x="4102" y="3321"/>
                          </a:cxn>
                          <a:cxn ang="0">
                            <a:pos x="4060" y="3549"/>
                          </a:cxn>
                          <a:cxn ang="0">
                            <a:pos x="4030" y="3657"/>
                          </a:cxn>
                          <a:cxn ang="0">
                            <a:pos x="4090" y="3447"/>
                          </a:cxn>
                          <a:cxn ang="0">
                            <a:pos x="4108" y="3213"/>
                          </a:cxn>
                          <a:cxn ang="0">
                            <a:pos x="4102" y="3070"/>
                          </a:cxn>
                          <a:cxn ang="0">
                            <a:pos x="4060" y="2812"/>
                          </a:cxn>
                          <a:cxn ang="0">
                            <a:pos x="3982" y="2548"/>
                          </a:cxn>
                          <a:cxn ang="0">
                            <a:pos x="3869" y="2272"/>
                          </a:cxn>
                          <a:cxn ang="0">
                            <a:pos x="3725" y="1997"/>
                          </a:cxn>
                          <a:cxn ang="0">
                            <a:pos x="3546" y="1721"/>
                          </a:cxn>
                          <a:cxn ang="0">
                            <a:pos x="3342" y="1451"/>
                          </a:cxn>
                          <a:cxn ang="0">
                            <a:pos x="3109" y="1187"/>
                          </a:cxn>
                          <a:cxn ang="0">
                            <a:pos x="2792" y="888"/>
                          </a:cxn>
                          <a:cxn ang="0">
                            <a:pos x="2386" y="576"/>
                          </a:cxn>
                          <a:cxn ang="0">
                            <a:pos x="1967" y="330"/>
                          </a:cxn>
                          <a:cxn ang="0">
                            <a:pos x="1543" y="144"/>
                          </a:cxn>
                          <a:cxn ang="0">
                            <a:pos x="1130" y="30"/>
                          </a:cxn>
                          <a:cxn ang="0">
                            <a:pos x="753" y="0"/>
                          </a:cxn>
                          <a:cxn ang="0">
                            <a:pos x="431" y="54"/>
                          </a:cxn>
                          <a:cxn ang="0">
                            <a:pos x="161" y="186"/>
                          </a:cxn>
                          <a:cxn ang="0">
                            <a:pos x="24" y="306"/>
                          </a:cxn>
                          <a:cxn ang="0">
                            <a:pos x="0" y="336"/>
                          </a:cxn>
                          <a:cxn ang="0">
                            <a:pos x="48" y="282"/>
                          </a:cxn>
                        </a:cxnLst>
                        <a:rect l="0" t="0" r="r" b="b"/>
                        <a:pathLst>
                          <a:path w="4108" h="3657">
                            <a:moveTo>
                              <a:pt x="48" y="282"/>
                            </a:moveTo>
                            <a:lnTo>
                              <a:pt x="161" y="186"/>
                            </a:lnTo>
                            <a:lnTo>
                              <a:pt x="293" y="108"/>
                            </a:lnTo>
                            <a:lnTo>
                              <a:pt x="442" y="54"/>
                            </a:lnTo>
                            <a:lnTo>
                              <a:pt x="598" y="18"/>
                            </a:lnTo>
                            <a:lnTo>
                              <a:pt x="771" y="6"/>
                            </a:lnTo>
                            <a:lnTo>
                              <a:pt x="951" y="12"/>
                            </a:lnTo>
                            <a:lnTo>
                              <a:pt x="1136" y="36"/>
                            </a:lnTo>
                            <a:lnTo>
                              <a:pt x="1333" y="84"/>
                            </a:lnTo>
                            <a:lnTo>
                              <a:pt x="1537" y="144"/>
                            </a:lnTo>
                            <a:lnTo>
                              <a:pt x="1740" y="222"/>
                            </a:lnTo>
                            <a:lnTo>
                              <a:pt x="1949" y="324"/>
                            </a:lnTo>
                            <a:lnTo>
                              <a:pt x="2158" y="438"/>
                            </a:lnTo>
                            <a:lnTo>
                              <a:pt x="2368" y="570"/>
                            </a:lnTo>
                            <a:lnTo>
                              <a:pt x="2577" y="720"/>
                            </a:lnTo>
                            <a:lnTo>
                              <a:pt x="2780" y="888"/>
                            </a:lnTo>
                            <a:lnTo>
                              <a:pt x="2978" y="1067"/>
                            </a:lnTo>
                            <a:lnTo>
                              <a:pt x="3103" y="1193"/>
                            </a:lnTo>
                            <a:lnTo>
                              <a:pt x="3223" y="1319"/>
                            </a:lnTo>
                            <a:lnTo>
                              <a:pt x="3336" y="1451"/>
                            </a:lnTo>
                            <a:lnTo>
                              <a:pt x="3444" y="1589"/>
                            </a:lnTo>
                            <a:lnTo>
                              <a:pt x="3540" y="1721"/>
                            </a:lnTo>
                            <a:lnTo>
                              <a:pt x="3635" y="1859"/>
                            </a:lnTo>
                            <a:lnTo>
                              <a:pt x="3719" y="1997"/>
                            </a:lnTo>
                            <a:lnTo>
                              <a:pt x="3797" y="2134"/>
                            </a:lnTo>
                            <a:lnTo>
                              <a:pt x="3863" y="2272"/>
                            </a:lnTo>
                            <a:lnTo>
                              <a:pt x="3928" y="2410"/>
                            </a:lnTo>
                            <a:lnTo>
                              <a:pt x="3976" y="2548"/>
                            </a:lnTo>
                            <a:lnTo>
                              <a:pt x="4024" y="2680"/>
                            </a:lnTo>
                            <a:lnTo>
                              <a:pt x="4060" y="2818"/>
                            </a:lnTo>
                            <a:lnTo>
                              <a:pt x="4084" y="2944"/>
                            </a:lnTo>
                            <a:lnTo>
                              <a:pt x="4102" y="3070"/>
                            </a:lnTo>
                            <a:lnTo>
                              <a:pt x="4108" y="3195"/>
                            </a:lnTo>
                            <a:lnTo>
                              <a:pt x="4102" y="3321"/>
                            </a:lnTo>
                            <a:lnTo>
                              <a:pt x="4090" y="3441"/>
                            </a:lnTo>
                            <a:lnTo>
                              <a:pt x="4060" y="3549"/>
                            </a:lnTo>
                            <a:lnTo>
                              <a:pt x="4024" y="3657"/>
                            </a:lnTo>
                            <a:lnTo>
                              <a:pt x="4030" y="3657"/>
                            </a:lnTo>
                            <a:lnTo>
                              <a:pt x="4066" y="3555"/>
                            </a:lnTo>
                            <a:lnTo>
                              <a:pt x="4090" y="3447"/>
                            </a:lnTo>
                            <a:lnTo>
                              <a:pt x="4102" y="3333"/>
                            </a:lnTo>
                            <a:lnTo>
                              <a:pt x="4108" y="3213"/>
                            </a:lnTo>
                            <a:lnTo>
                              <a:pt x="4108" y="3195"/>
                            </a:lnTo>
                            <a:lnTo>
                              <a:pt x="4102" y="3070"/>
                            </a:lnTo>
                            <a:lnTo>
                              <a:pt x="4084" y="2944"/>
                            </a:lnTo>
                            <a:lnTo>
                              <a:pt x="4060" y="2812"/>
                            </a:lnTo>
                            <a:lnTo>
                              <a:pt x="4024" y="2680"/>
                            </a:lnTo>
                            <a:lnTo>
                              <a:pt x="3982" y="2548"/>
                            </a:lnTo>
                            <a:lnTo>
                              <a:pt x="3928" y="2410"/>
                            </a:lnTo>
                            <a:lnTo>
                              <a:pt x="3869" y="2272"/>
                            </a:lnTo>
                            <a:lnTo>
                              <a:pt x="3803" y="2134"/>
                            </a:lnTo>
                            <a:lnTo>
                              <a:pt x="3725" y="1997"/>
                            </a:lnTo>
                            <a:lnTo>
                              <a:pt x="3641" y="1859"/>
                            </a:lnTo>
                            <a:lnTo>
                              <a:pt x="3546" y="1721"/>
                            </a:lnTo>
                            <a:lnTo>
                              <a:pt x="3450" y="1583"/>
                            </a:lnTo>
                            <a:lnTo>
                              <a:pt x="3342" y="1451"/>
                            </a:lnTo>
                            <a:lnTo>
                              <a:pt x="3229" y="1319"/>
                            </a:lnTo>
                            <a:lnTo>
                              <a:pt x="3109" y="1187"/>
                            </a:lnTo>
                            <a:lnTo>
                              <a:pt x="2984" y="1061"/>
                            </a:lnTo>
                            <a:lnTo>
                              <a:pt x="2792" y="888"/>
                            </a:lnTo>
                            <a:lnTo>
                              <a:pt x="2589" y="726"/>
                            </a:lnTo>
                            <a:lnTo>
                              <a:pt x="2386" y="576"/>
                            </a:lnTo>
                            <a:lnTo>
                              <a:pt x="2176" y="444"/>
                            </a:lnTo>
                            <a:lnTo>
                              <a:pt x="1967" y="330"/>
                            </a:lnTo>
                            <a:lnTo>
                              <a:pt x="1752" y="228"/>
                            </a:lnTo>
                            <a:lnTo>
                              <a:pt x="1543" y="144"/>
                            </a:lnTo>
                            <a:lnTo>
                              <a:pt x="1333" y="78"/>
                            </a:lnTo>
                            <a:lnTo>
                              <a:pt x="1130" y="30"/>
                            </a:lnTo>
                            <a:lnTo>
                              <a:pt x="939" y="6"/>
                            </a:lnTo>
                            <a:lnTo>
                              <a:pt x="753" y="0"/>
                            </a:lnTo>
                            <a:lnTo>
                              <a:pt x="586" y="18"/>
                            </a:lnTo>
                            <a:lnTo>
                              <a:pt x="431" y="54"/>
                            </a:lnTo>
                            <a:lnTo>
                              <a:pt x="287" y="108"/>
                            </a:lnTo>
                            <a:lnTo>
                              <a:pt x="161" y="186"/>
                            </a:lnTo>
                            <a:lnTo>
                              <a:pt x="48" y="282"/>
                            </a:lnTo>
                            <a:lnTo>
                              <a:pt x="24" y="306"/>
                            </a:lnTo>
                            <a:lnTo>
                              <a:pt x="0" y="330"/>
                            </a:lnTo>
                            <a:lnTo>
                              <a:pt x="0" y="336"/>
                            </a:lnTo>
                            <a:lnTo>
                              <a:pt x="24" y="312"/>
                            </a:lnTo>
                            <a:lnTo>
                              <a:pt x="48" y="282"/>
                            </a:lnTo>
                            <a:lnTo>
                              <a:pt x="48" y="282"/>
                            </a:lnTo>
                            <a:close/>
                          </a:path>
                        </a:pathLst>
                      </a:custGeom>
                      <a:solidFill>
                        <a:schemeClr val="accent2"/>
                      </a:solidFill>
                      <a:ln w="9525">
                        <a:noFill/>
                        <a:round/>
                        <a:headEnd/>
                        <a:tailEnd/>
                      </a:ln>
                    </p:spPr>
                    <p:txBody>
                      <a:bodyPr/>
                      <a:lstStyle/>
                      <a:p>
                        <a:endParaRPr lang="en-IN"/>
                      </a:p>
                    </p:txBody>
                  </p:sp>
                  <p:grpSp>
                    <p:nvGrpSpPr>
                      <p:cNvPr id="33806" name="Group 14"/>
                      <p:cNvGrpSpPr>
                        <a:grpSpLocks/>
                      </p:cNvGrpSpPr>
                      <p:nvPr userDrawn="1"/>
                    </p:nvGrpSpPr>
                    <p:grpSpPr bwMode="auto">
                      <a:xfrm>
                        <a:off x="0" y="808"/>
                        <a:ext cx="4751" cy="3508"/>
                        <a:chOff x="-400" y="808"/>
                        <a:chExt cx="4751" cy="3508"/>
                      </a:xfrm>
                    </p:grpSpPr>
                    <p:sp>
                      <p:nvSpPr>
                        <p:cNvPr id="33807" name="Line 15"/>
                        <p:cNvSpPr>
                          <a:spLocks noChangeShapeType="1"/>
                        </p:cNvSpPr>
                        <p:nvPr userDrawn="1"/>
                      </p:nvSpPr>
                      <p:spPr bwMode="hidden">
                        <a:xfrm rot="1678521" flipH="1" flipV="1">
                          <a:off x="876" y="809"/>
                          <a:ext cx="1242" cy="1910"/>
                        </a:xfrm>
                        <a:prstGeom prst="line">
                          <a:avLst/>
                        </a:prstGeom>
                        <a:noFill/>
                        <a:ln w="9525">
                          <a:solidFill>
                            <a:schemeClr val="accent2"/>
                          </a:solidFill>
                          <a:round/>
                          <a:headEnd/>
                          <a:tailEnd/>
                        </a:ln>
                        <a:effectLst/>
                      </p:spPr>
                      <p:txBody>
                        <a:bodyPr/>
                        <a:lstStyle/>
                        <a:p>
                          <a:endParaRPr lang="en-IN"/>
                        </a:p>
                      </p:txBody>
                    </p:sp>
                    <p:sp>
                      <p:nvSpPr>
                        <p:cNvPr id="33808" name="Line 16"/>
                        <p:cNvSpPr>
                          <a:spLocks noChangeShapeType="1"/>
                        </p:cNvSpPr>
                        <p:nvPr userDrawn="1"/>
                      </p:nvSpPr>
                      <p:spPr bwMode="hidden">
                        <a:xfrm rot="1678521" flipH="1" flipV="1">
                          <a:off x="-210" y="2117"/>
                          <a:ext cx="1921" cy="379"/>
                        </a:xfrm>
                        <a:prstGeom prst="line">
                          <a:avLst/>
                        </a:prstGeom>
                        <a:noFill/>
                        <a:ln w="9525">
                          <a:solidFill>
                            <a:schemeClr val="accent2"/>
                          </a:solidFill>
                          <a:round/>
                          <a:headEnd/>
                          <a:tailEnd/>
                        </a:ln>
                        <a:effectLst/>
                      </p:spPr>
                      <p:txBody>
                        <a:bodyPr/>
                        <a:lstStyle/>
                        <a:p>
                          <a:endParaRPr lang="en-IN"/>
                        </a:p>
                      </p:txBody>
                    </p:sp>
                    <p:sp>
                      <p:nvSpPr>
                        <p:cNvPr id="33809" name="Line 17"/>
                        <p:cNvSpPr>
                          <a:spLocks noChangeShapeType="1"/>
                        </p:cNvSpPr>
                        <p:nvPr userDrawn="1"/>
                      </p:nvSpPr>
                      <p:spPr bwMode="hidden">
                        <a:xfrm rot="1678521" flipH="1" flipV="1">
                          <a:off x="-257" y="1886"/>
                          <a:ext cx="2029" cy="591"/>
                        </a:xfrm>
                        <a:prstGeom prst="line">
                          <a:avLst/>
                        </a:prstGeom>
                        <a:noFill/>
                        <a:ln w="9525">
                          <a:solidFill>
                            <a:schemeClr val="accent2"/>
                          </a:solidFill>
                          <a:round/>
                          <a:headEnd/>
                          <a:tailEnd/>
                        </a:ln>
                        <a:effectLst/>
                      </p:spPr>
                      <p:txBody>
                        <a:bodyPr/>
                        <a:lstStyle/>
                        <a:p>
                          <a:endParaRPr lang="en-IN"/>
                        </a:p>
                      </p:txBody>
                    </p:sp>
                    <p:sp>
                      <p:nvSpPr>
                        <p:cNvPr id="33810" name="Line 18"/>
                        <p:cNvSpPr>
                          <a:spLocks noChangeShapeType="1"/>
                        </p:cNvSpPr>
                        <p:nvPr userDrawn="1"/>
                      </p:nvSpPr>
                      <p:spPr bwMode="hidden">
                        <a:xfrm rot="1678521" flipH="1" flipV="1">
                          <a:off x="-327" y="1599"/>
                          <a:ext cx="2175" cy="852"/>
                        </a:xfrm>
                        <a:prstGeom prst="line">
                          <a:avLst/>
                        </a:prstGeom>
                        <a:noFill/>
                        <a:ln w="9525">
                          <a:solidFill>
                            <a:schemeClr val="accent2"/>
                          </a:solidFill>
                          <a:round/>
                          <a:headEnd/>
                          <a:tailEnd/>
                        </a:ln>
                        <a:effectLst/>
                      </p:spPr>
                      <p:txBody>
                        <a:bodyPr/>
                        <a:lstStyle/>
                        <a:p>
                          <a:endParaRPr lang="en-IN"/>
                        </a:p>
                      </p:txBody>
                    </p:sp>
                    <p:sp>
                      <p:nvSpPr>
                        <p:cNvPr id="33811" name="Line 19"/>
                        <p:cNvSpPr>
                          <a:spLocks noChangeShapeType="1"/>
                        </p:cNvSpPr>
                        <p:nvPr userDrawn="1"/>
                      </p:nvSpPr>
                      <p:spPr bwMode="hidden">
                        <a:xfrm rot="1678521" flipH="1" flipV="1">
                          <a:off x="-400" y="1259"/>
                          <a:ext cx="2334" cy="1165"/>
                        </a:xfrm>
                        <a:prstGeom prst="line">
                          <a:avLst/>
                        </a:prstGeom>
                        <a:noFill/>
                        <a:ln w="9525">
                          <a:solidFill>
                            <a:schemeClr val="accent2"/>
                          </a:solidFill>
                          <a:round/>
                          <a:headEnd/>
                          <a:tailEnd/>
                        </a:ln>
                        <a:effectLst/>
                      </p:spPr>
                      <p:txBody>
                        <a:bodyPr/>
                        <a:lstStyle/>
                        <a:p>
                          <a:endParaRPr lang="en-IN"/>
                        </a:p>
                      </p:txBody>
                    </p:sp>
                    <p:sp>
                      <p:nvSpPr>
                        <p:cNvPr id="33812" name="Line 20"/>
                        <p:cNvSpPr>
                          <a:spLocks noChangeShapeType="1"/>
                        </p:cNvSpPr>
                        <p:nvPr userDrawn="1"/>
                      </p:nvSpPr>
                      <p:spPr bwMode="hidden">
                        <a:xfrm rot="1678521" flipH="1" flipV="1">
                          <a:off x="179" y="872"/>
                          <a:ext cx="1891" cy="1681"/>
                        </a:xfrm>
                        <a:prstGeom prst="line">
                          <a:avLst/>
                        </a:prstGeom>
                        <a:noFill/>
                        <a:ln w="9525">
                          <a:solidFill>
                            <a:schemeClr val="accent2"/>
                          </a:solidFill>
                          <a:round/>
                          <a:headEnd/>
                          <a:tailEnd/>
                        </a:ln>
                        <a:effectLst/>
                      </p:spPr>
                      <p:txBody>
                        <a:bodyPr/>
                        <a:lstStyle/>
                        <a:p>
                          <a:endParaRPr lang="en-IN"/>
                        </a:p>
                      </p:txBody>
                    </p:sp>
                    <p:sp>
                      <p:nvSpPr>
                        <p:cNvPr id="33813" name="Line 21"/>
                        <p:cNvSpPr>
                          <a:spLocks noChangeShapeType="1"/>
                        </p:cNvSpPr>
                        <p:nvPr userDrawn="1"/>
                      </p:nvSpPr>
                      <p:spPr bwMode="hidden">
                        <a:xfrm rot="1678521" flipH="1" flipV="1">
                          <a:off x="-150" y="2329"/>
                          <a:ext cx="1806" cy="194"/>
                        </a:xfrm>
                        <a:prstGeom prst="line">
                          <a:avLst/>
                        </a:prstGeom>
                        <a:noFill/>
                        <a:ln w="9525">
                          <a:solidFill>
                            <a:schemeClr val="accent2"/>
                          </a:solidFill>
                          <a:round/>
                          <a:headEnd/>
                          <a:tailEnd/>
                        </a:ln>
                        <a:effectLst/>
                      </p:spPr>
                      <p:txBody>
                        <a:bodyPr/>
                        <a:lstStyle/>
                        <a:p>
                          <a:endParaRPr lang="en-IN"/>
                        </a:p>
                      </p:txBody>
                    </p:sp>
                    <p:sp>
                      <p:nvSpPr>
                        <p:cNvPr id="33814" name="Line 22"/>
                        <p:cNvSpPr>
                          <a:spLocks noChangeShapeType="1"/>
                        </p:cNvSpPr>
                        <p:nvPr userDrawn="1"/>
                      </p:nvSpPr>
                      <p:spPr bwMode="hidden">
                        <a:xfrm rot="1678521" flipH="1" flipV="1">
                          <a:off x="-109" y="2514"/>
                          <a:ext cx="1720" cy="30"/>
                        </a:xfrm>
                        <a:prstGeom prst="line">
                          <a:avLst/>
                        </a:prstGeom>
                        <a:noFill/>
                        <a:ln w="9525">
                          <a:solidFill>
                            <a:schemeClr val="accent2"/>
                          </a:solidFill>
                          <a:round/>
                          <a:headEnd/>
                          <a:tailEnd/>
                        </a:ln>
                        <a:effectLst/>
                      </p:spPr>
                      <p:txBody>
                        <a:bodyPr/>
                        <a:lstStyle/>
                        <a:p>
                          <a:endParaRPr lang="en-IN"/>
                        </a:p>
                      </p:txBody>
                    </p:sp>
                    <p:sp>
                      <p:nvSpPr>
                        <p:cNvPr id="33815" name="Line 23"/>
                        <p:cNvSpPr>
                          <a:spLocks noChangeShapeType="1"/>
                        </p:cNvSpPr>
                        <p:nvPr userDrawn="1"/>
                      </p:nvSpPr>
                      <p:spPr bwMode="hidden">
                        <a:xfrm rot="1678521" flipH="1">
                          <a:off x="545" y="2785"/>
                          <a:ext cx="849" cy="802"/>
                        </a:xfrm>
                        <a:prstGeom prst="line">
                          <a:avLst/>
                        </a:prstGeom>
                        <a:noFill/>
                        <a:ln w="9525">
                          <a:solidFill>
                            <a:schemeClr val="accent2"/>
                          </a:solidFill>
                          <a:round/>
                          <a:headEnd/>
                          <a:tailEnd/>
                        </a:ln>
                        <a:effectLst/>
                      </p:spPr>
                      <p:txBody>
                        <a:bodyPr/>
                        <a:lstStyle/>
                        <a:p>
                          <a:endParaRPr lang="en-IN"/>
                        </a:p>
                      </p:txBody>
                    </p:sp>
                    <p:sp>
                      <p:nvSpPr>
                        <p:cNvPr id="33816" name="Line 24"/>
                        <p:cNvSpPr>
                          <a:spLocks noChangeShapeType="1"/>
                        </p:cNvSpPr>
                        <p:nvPr userDrawn="1"/>
                      </p:nvSpPr>
                      <p:spPr bwMode="hidden">
                        <a:xfrm rot="1678521" flipH="1">
                          <a:off x="168" y="2669"/>
                          <a:ext cx="1295" cy="560"/>
                        </a:xfrm>
                        <a:prstGeom prst="line">
                          <a:avLst/>
                        </a:prstGeom>
                        <a:noFill/>
                        <a:ln w="9525">
                          <a:solidFill>
                            <a:schemeClr val="accent2"/>
                          </a:solidFill>
                          <a:round/>
                          <a:headEnd/>
                          <a:tailEnd/>
                        </a:ln>
                        <a:effectLst/>
                      </p:spPr>
                      <p:txBody>
                        <a:bodyPr/>
                        <a:lstStyle/>
                        <a:p>
                          <a:endParaRPr lang="en-IN"/>
                        </a:p>
                      </p:txBody>
                    </p:sp>
                    <p:sp>
                      <p:nvSpPr>
                        <p:cNvPr id="33817" name="Line 25"/>
                        <p:cNvSpPr>
                          <a:spLocks noChangeShapeType="1"/>
                        </p:cNvSpPr>
                        <p:nvPr userDrawn="1"/>
                      </p:nvSpPr>
                      <p:spPr bwMode="hidden">
                        <a:xfrm rot="1678521" flipH="1">
                          <a:off x="-34" y="2588"/>
                          <a:ext cx="1576" cy="245"/>
                        </a:xfrm>
                        <a:prstGeom prst="line">
                          <a:avLst/>
                        </a:prstGeom>
                        <a:noFill/>
                        <a:ln w="9525">
                          <a:solidFill>
                            <a:schemeClr val="accent2"/>
                          </a:solidFill>
                          <a:round/>
                          <a:headEnd/>
                          <a:tailEnd/>
                        </a:ln>
                        <a:effectLst/>
                      </p:spPr>
                      <p:txBody>
                        <a:bodyPr/>
                        <a:lstStyle/>
                        <a:p>
                          <a:endParaRPr lang="en-IN"/>
                        </a:p>
                      </p:txBody>
                    </p:sp>
                    <p:sp>
                      <p:nvSpPr>
                        <p:cNvPr id="33818" name="Line 26"/>
                        <p:cNvSpPr>
                          <a:spLocks noChangeShapeType="1"/>
                        </p:cNvSpPr>
                        <p:nvPr userDrawn="1"/>
                      </p:nvSpPr>
                      <p:spPr bwMode="hidden">
                        <a:xfrm rot="1678521" flipH="1">
                          <a:off x="1201" y="2985"/>
                          <a:ext cx="141" cy="1041"/>
                        </a:xfrm>
                        <a:prstGeom prst="line">
                          <a:avLst/>
                        </a:prstGeom>
                        <a:noFill/>
                        <a:ln w="9525">
                          <a:solidFill>
                            <a:schemeClr val="accent2"/>
                          </a:solidFill>
                          <a:round/>
                          <a:headEnd/>
                          <a:tailEnd/>
                        </a:ln>
                        <a:effectLst/>
                      </p:spPr>
                      <p:txBody>
                        <a:bodyPr/>
                        <a:lstStyle/>
                        <a:p>
                          <a:endParaRPr lang="en-IN"/>
                        </a:p>
                      </p:txBody>
                    </p:sp>
                    <p:sp>
                      <p:nvSpPr>
                        <p:cNvPr id="33819" name="Line 27"/>
                        <p:cNvSpPr>
                          <a:spLocks noChangeShapeType="1"/>
                        </p:cNvSpPr>
                        <p:nvPr userDrawn="1"/>
                      </p:nvSpPr>
                      <p:spPr bwMode="hidden">
                        <a:xfrm rot="1678521" flipH="1">
                          <a:off x="1292" y="3013"/>
                          <a:ext cx="47" cy="1058"/>
                        </a:xfrm>
                        <a:prstGeom prst="line">
                          <a:avLst/>
                        </a:prstGeom>
                        <a:noFill/>
                        <a:ln w="9525">
                          <a:solidFill>
                            <a:schemeClr val="accent2"/>
                          </a:solidFill>
                          <a:round/>
                          <a:headEnd/>
                          <a:tailEnd/>
                        </a:ln>
                        <a:effectLst/>
                      </p:spPr>
                      <p:txBody>
                        <a:bodyPr/>
                        <a:lstStyle/>
                        <a:p>
                          <a:endParaRPr lang="en-IN"/>
                        </a:p>
                      </p:txBody>
                    </p:sp>
                    <p:sp>
                      <p:nvSpPr>
                        <p:cNvPr id="33820" name="Line 28"/>
                        <p:cNvSpPr>
                          <a:spLocks noChangeShapeType="1"/>
                        </p:cNvSpPr>
                        <p:nvPr userDrawn="1"/>
                      </p:nvSpPr>
                      <p:spPr bwMode="hidden">
                        <a:xfrm rot="1678521">
                          <a:off x="1331" y="3034"/>
                          <a:ext cx="47" cy="1081"/>
                        </a:xfrm>
                        <a:prstGeom prst="line">
                          <a:avLst/>
                        </a:prstGeom>
                        <a:noFill/>
                        <a:ln w="9525">
                          <a:solidFill>
                            <a:schemeClr val="accent2"/>
                          </a:solidFill>
                          <a:round/>
                          <a:headEnd/>
                          <a:tailEnd/>
                        </a:ln>
                        <a:effectLst/>
                      </p:spPr>
                      <p:txBody>
                        <a:bodyPr/>
                        <a:lstStyle/>
                        <a:p>
                          <a:endParaRPr lang="en-IN"/>
                        </a:p>
                      </p:txBody>
                    </p:sp>
                    <p:sp>
                      <p:nvSpPr>
                        <p:cNvPr id="33821" name="Line 29"/>
                        <p:cNvSpPr>
                          <a:spLocks noChangeShapeType="1"/>
                        </p:cNvSpPr>
                        <p:nvPr userDrawn="1"/>
                      </p:nvSpPr>
                      <p:spPr bwMode="hidden">
                        <a:xfrm rot="1678521">
                          <a:off x="1325" y="3059"/>
                          <a:ext cx="145" cy="1101"/>
                        </a:xfrm>
                        <a:prstGeom prst="line">
                          <a:avLst/>
                        </a:prstGeom>
                        <a:noFill/>
                        <a:ln w="9525">
                          <a:solidFill>
                            <a:schemeClr val="accent2"/>
                          </a:solidFill>
                          <a:round/>
                          <a:headEnd/>
                          <a:tailEnd/>
                        </a:ln>
                        <a:effectLst/>
                      </p:spPr>
                      <p:txBody>
                        <a:bodyPr/>
                        <a:lstStyle/>
                        <a:p>
                          <a:endParaRPr lang="en-IN"/>
                        </a:p>
                      </p:txBody>
                    </p:sp>
                    <p:sp>
                      <p:nvSpPr>
                        <p:cNvPr id="33822" name="Line 30"/>
                        <p:cNvSpPr>
                          <a:spLocks noChangeShapeType="1"/>
                        </p:cNvSpPr>
                        <p:nvPr userDrawn="1"/>
                      </p:nvSpPr>
                      <p:spPr bwMode="hidden">
                        <a:xfrm rot="1678521">
                          <a:off x="1320" y="3090"/>
                          <a:ext cx="255" cy="1124"/>
                        </a:xfrm>
                        <a:prstGeom prst="line">
                          <a:avLst/>
                        </a:prstGeom>
                        <a:noFill/>
                        <a:ln w="9525">
                          <a:solidFill>
                            <a:schemeClr val="accent2"/>
                          </a:solidFill>
                          <a:round/>
                          <a:headEnd/>
                          <a:tailEnd/>
                        </a:ln>
                        <a:effectLst/>
                      </p:spPr>
                      <p:txBody>
                        <a:bodyPr/>
                        <a:lstStyle/>
                        <a:p>
                          <a:endParaRPr lang="en-IN"/>
                        </a:p>
                      </p:txBody>
                    </p:sp>
                    <p:sp>
                      <p:nvSpPr>
                        <p:cNvPr id="33823" name="Line 31"/>
                        <p:cNvSpPr>
                          <a:spLocks noChangeShapeType="1"/>
                        </p:cNvSpPr>
                        <p:nvPr userDrawn="1"/>
                      </p:nvSpPr>
                      <p:spPr bwMode="hidden">
                        <a:xfrm rot="1678521">
                          <a:off x="1314" y="3117"/>
                          <a:ext cx="365" cy="1143"/>
                        </a:xfrm>
                        <a:prstGeom prst="line">
                          <a:avLst/>
                        </a:prstGeom>
                        <a:noFill/>
                        <a:ln w="9525">
                          <a:solidFill>
                            <a:schemeClr val="accent2"/>
                          </a:solidFill>
                          <a:round/>
                          <a:headEnd/>
                          <a:tailEnd/>
                        </a:ln>
                        <a:effectLst/>
                      </p:spPr>
                      <p:txBody>
                        <a:bodyPr/>
                        <a:lstStyle/>
                        <a:p>
                          <a:endParaRPr lang="en-IN"/>
                        </a:p>
                      </p:txBody>
                    </p:sp>
                    <p:sp>
                      <p:nvSpPr>
                        <p:cNvPr id="33824" name="Line 32"/>
                        <p:cNvSpPr>
                          <a:spLocks noChangeShapeType="1"/>
                        </p:cNvSpPr>
                        <p:nvPr userDrawn="1"/>
                      </p:nvSpPr>
                      <p:spPr bwMode="hidden">
                        <a:xfrm rot="1678521">
                          <a:off x="1337" y="3181"/>
                          <a:ext cx="567" cy="1073"/>
                        </a:xfrm>
                        <a:prstGeom prst="line">
                          <a:avLst/>
                        </a:prstGeom>
                        <a:noFill/>
                        <a:ln w="9525">
                          <a:solidFill>
                            <a:schemeClr val="accent2"/>
                          </a:solidFill>
                          <a:round/>
                          <a:headEnd/>
                          <a:tailEnd/>
                        </a:ln>
                        <a:effectLst/>
                      </p:spPr>
                      <p:txBody>
                        <a:bodyPr/>
                        <a:lstStyle/>
                        <a:p>
                          <a:endParaRPr lang="en-IN"/>
                        </a:p>
                      </p:txBody>
                    </p:sp>
                    <p:sp>
                      <p:nvSpPr>
                        <p:cNvPr id="33825" name="Line 33"/>
                        <p:cNvSpPr>
                          <a:spLocks noChangeShapeType="1"/>
                        </p:cNvSpPr>
                        <p:nvPr userDrawn="1"/>
                      </p:nvSpPr>
                      <p:spPr bwMode="hidden">
                        <a:xfrm rot="1678521">
                          <a:off x="1354" y="3209"/>
                          <a:ext cx="663" cy="1019"/>
                        </a:xfrm>
                        <a:prstGeom prst="line">
                          <a:avLst/>
                        </a:prstGeom>
                        <a:noFill/>
                        <a:ln w="9525">
                          <a:solidFill>
                            <a:schemeClr val="accent2"/>
                          </a:solidFill>
                          <a:round/>
                          <a:headEnd/>
                          <a:tailEnd/>
                        </a:ln>
                        <a:effectLst/>
                      </p:spPr>
                      <p:txBody>
                        <a:bodyPr/>
                        <a:lstStyle/>
                        <a:p>
                          <a:endParaRPr lang="en-IN"/>
                        </a:p>
                      </p:txBody>
                    </p:sp>
                    <p:sp>
                      <p:nvSpPr>
                        <p:cNvPr id="33826" name="Line 34"/>
                        <p:cNvSpPr>
                          <a:spLocks noChangeShapeType="1"/>
                        </p:cNvSpPr>
                        <p:nvPr userDrawn="1"/>
                      </p:nvSpPr>
                      <p:spPr bwMode="hidden">
                        <a:xfrm rot="1678521">
                          <a:off x="1375" y="3238"/>
                          <a:ext cx="745" cy="957"/>
                        </a:xfrm>
                        <a:prstGeom prst="line">
                          <a:avLst/>
                        </a:prstGeom>
                        <a:noFill/>
                        <a:ln w="9525">
                          <a:solidFill>
                            <a:schemeClr val="accent2"/>
                          </a:solidFill>
                          <a:round/>
                          <a:headEnd/>
                          <a:tailEnd/>
                        </a:ln>
                        <a:effectLst/>
                      </p:spPr>
                      <p:txBody>
                        <a:bodyPr/>
                        <a:lstStyle/>
                        <a:p>
                          <a:endParaRPr lang="en-IN"/>
                        </a:p>
                      </p:txBody>
                    </p:sp>
                    <p:sp>
                      <p:nvSpPr>
                        <p:cNvPr id="33827" name="Line 35"/>
                        <p:cNvSpPr>
                          <a:spLocks noChangeShapeType="1"/>
                        </p:cNvSpPr>
                        <p:nvPr userDrawn="1"/>
                      </p:nvSpPr>
                      <p:spPr bwMode="hidden">
                        <a:xfrm rot="1678521">
                          <a:off x="1393" y="3266"/>
                          <a:ext cx="849" cy="909"/>
                        </a:xfrm>
                        <a:prstGeom prst="line">
                          <a:avLst/>
                        </a:prstGeom>
                        <a:noFill/>
                        <a:ln w="9525">
                          <a:solidFill>
                            <a:schemeClr val="accent2"/>
                          </a:solidFill>
                          <a:round/>
                          <a:headEnd/>
                          <a:tailEnd/>
                        </a:ln>
                        <a:effectLst/>
                      </p:spPr>
                      <p:txBody>
                        <a:bodyPr/>
                        <a:lstStyle/>
                        <a:p>
                          <a:endParaRPr lang="en-IN"/>
                        </a:p>
                      </p:txBody>
                    </p:sp>
                    <p:sp>
                      <p:nvSpPr>
                        <p:cNvPr id="33828" name="Line 36"/>
                        <p:cNvSpPr>
                          <a:spLocks noChangeShapeType="1"/>
                        </p:cNvSpPr>
                        <p:nvPr userDrawn="1"/>
                      </p:nvSpPr>
                      <p:spPr bwMode="hidden">
                        <a:xfrm rot="1678521">
                          <a:off x="1412" y="3293"/>
                          <a:ext cx="950" cy="856"/>
                        </a:xfrm>
                        <a:prstGeom prst="line">
                          <a:avLst/>
                        </a:prstGeom>
                        <a:noFill/>
                        <a:ln w="9525">
                          <a:solidFill>
                            <a:schemeClr val="accent2"/>
                          </a:solidFill>
                          <a:round/>
                          <a:headEnd/>
                          <a:tailEnd/>
                        </a:ln>
                        <a:effectLst/>
                      </p:spPr>
                      <p:txBody>
                        <a:bodyPr/>
                        <a:lstStyle/>
                        <a:p>
                          <a:endParaRPr lang="en-IN"/>
                        </a:p>
                      </p:txBody>
                    </p:sp>
                    <p:sp>
                      <p:nvSpPr>
                        <p:cNvPr id="33829" name="Line 37"/>
                        <p:cNvSpPr>
                          <a:spLocks noChangeShapeType="1"/>
                        </p:cNvSpPr>
                        <p:nvPr userDrawn="1"/>
                      </p:nvSpPr>
                      <p:spPr bwMode="hidden">
                        <a:xfrm rot="1678521">
                          <a:off x="1429" y="3321"/>
                          <a:ext cx="1056" cy="788"/>
                        </a:xfrm>
                        <a:prstGeom prst="line">
                          <a:avLst/>
                        </a:prstGeom>
                        <a:noFill/>
                        <a:ln w="9525">
                          <a:solidFill>
                            <a:schemeClr val="accent2"/>
                          </a:solidFill>
                          <a:round/>
                          <a:headEnd/>
                          <a:tailEnd/>
                        </a:ln>
                        <a:effectLst/>
                      </p:spPr>
                      <p:txBody>
                        <a:bodyPr/>
                        <a:lstStyle/>
                        <a:p>
                          <a:endParaRPr lang="en-IN"/>
                        </a:p>
                      </p:txBody>
                    </p:sp>
                    <p:sp>
                      <p:nvSpPr>
                        <p:cNvPr id="33830" name="Line 38"/>
                        <p:cNvSpPr>
                          <a:spLocks noChangeShapeType="1"/>
                        </p:cNvSpPr>
                        <p:nvPr userDrawn="1"/>
                      </p:nvSpPr>
                      <p:spPr bwMode="hidden">
                        <a:xfrm rot="1678521">
                          <a:off x="1452" y="3356"/>
                          <a:ext cx="1173" cy="727"/>
                        </a:xfrm>
                        <a:prstGeom prst="line">
                          <a:avLst/>
                        </a:prstGeom>
                        <a:noFill/>
                        <a:ln w="9525">
                          <a:solidFill>
                            <a:schemeClr val="accent2"/>
                          </a:solidFill>
                          <a:round/>
                          <a:headEnd/>
                          <a:tailEnd/>
                        </a:ln>
                        <a:effectLst/>
                      </p:spPr>
                      <p:txBody>
                        <a:bodyPr/>
                        <a:lstStyle/>
                        <a:p>
                          <a:endParaRPr lang="en-IN"/>
                        </a:p>
                      </p:txBody>
                    </p:sp>
                    <p:sp>
                      <p:nvSpPr>
                        <p:cNvPr id="33831" name="Line 39"/>
                        <p:cNvSpPr>
                          <a:spLocks noChangeShapeType="1"/>
                        </p:cNvSpPr>
                        <p:nvPr userDrawn="1"/>
                      </p:nvSpPr>
                      <p:spPr bwMode="hidden">
                        <a:xfrm rot="1678521">
                          <a:off x="1469" y="3388"/>
                          <a:ext cx="1315" cy="665"/>
                        </a:xfrm>
                        <a:prstGeom prst="line">
                          <a:avLst/>
                        </a:prstGeom>
                        <a:noFill/>
                        <a:ln w="9525">
                          <a:solidFill>
                            <a:schemeClr val="accent2"/>
                          </a:solidFill>
                          <a:round/>
                          <a:headEnd/>
                          <a:tailEnd/>
                        </a:ln>
                        <a:effectLst/>
                      </p:spPr>
                      <p:txBody>
                        <a:bodyPr/>
                        <a:lstStyle/>
                        <a:p>
                          <a:endParaRPr lang="en-IN"/>
                        </a:p>
                      </p:txBody>
                    </p:sp>
                    <p:sp>
                      <p:nvSpPr>
                        <p:cNvPr id="33832" name="Line 40"/>
                        <p:cNvSpPr>
                          <a:spLocks noChangeShapeType="1"/>
                        </p:cNvSpPr>
                        <p:nvPr userDrawn="1"/>
                      </p:nvSpPr>
                      <p:spPr bwMode="hidden">
                        <a:xfrm rot="1678521">
                          <a:off x="1493" y="3426"/>
                          <a:ext cx="1469" cy="585"/>
                        </a:xfrm>
                        <a:prstGeom prst="line">
                          <a:avLst/>
                        </a:prstGeom>
                        <a:noFill/>
                        <a:ln w="9525">
                          <a:solidFill>
                            <a:schemeClr val="accent2"/>
                          </a:solidFill>
                          <a:round/>
                          <a:headEnd/>
                          <a:tailEnd/>
                        </a:ln>
                        <a:effectLst/>
                      </p:spPr>
                      <p:txBody>
                        <a:bodyPr/>
                        <a:lstStyle/>
                        <a:p>
                          <a:endParaRPr lang="en-IN"/>
                        </a:p>
                      </p:txBody>
                    </p:sp>
                    <p:sp>
                      <p:nvSpPr>
                        <p:cNvPr id="33833" name="Line 41"/>
                        <p:cNvSpPr>
                          <a:spLocks noChangeShapeType="1"/>
                        </p:cNvSpPr>
                        <p:nvPr userDrawn="1"/>
                      </p:nvSpPr>
                      <p:spPr bwMode="hidden">
                        <a:xfrm rot="1678521">
                          <a:off x="1511" y="3464"/>
                          <a:ext cx="1649" cy="495"/>
                        </a:xfrm>
                        <a:prstGeom prst="line">
                          <a:avLst/>
                        </a:prstGeom>
                        <a:noFill/>
                        <a:ln w="9525">
                          <a:solidFill>
                            <a:schemeClr val="accent2"/>
                          </a:solidFill>
                          <a:round/>
                          <a:headEnd/>
                          <a:tailEnd/>
                        </a:ln>
                        <a:effectLst/>
                      </p:spPr>
                      <p:txBody>
                        <a:bodyPr/>
                        <a:lstStyle/>
                        <a:p>
                          <a:endParaRPr lang="en-IN"/>
                        </a:p>
                      </p:txBody>
                    </p:sp>
                    <p:sp>
                      <p:nvSpPr>
                        <p:cNvPr id="33834" name="Line 42"/>
                        <p:cNvSpPr>
                          <a:spLocks noChangeShapeType="1"/>
                        </p:cNvSpPr>
                        <p:nvPr userDrawn="1"/>
                      </p:nvSpPr>
                      <p:spPr bwMode="hidden">
                        <a:xfrm rot="1678521">
                          <a:off x="1528" y="3518"/>
                          <a:ext cx="1885" cy="380"/>
                        </a:xfrm>
                        <a:prstGeom prst="line">
                          <a:avLst/>
                        </a:prstGeom>
                        <a:noFill/>
                        <a:ln w="9525">
                          <a:solidFill>
                            <a:schemeClr val="accent2"/>
                          </a:solidFill>
                          <a:round/>
                          <a:headEnd/>
                          <a:tailEnd/>
                        </a:ln>
                        <a:effectLst/>
                      </p:spPr>
                      <p:txBody>
                        <a:bodyPr/>
                        <a:lstStyle/>
                        <a:p>
                          <a:endParaRPr lang="en-IN"/>
                        </a:p>
                      </p:txBody>
                    </p:sp>
                    <p:sp>
                      <p:nvSpPr>
                        <p:cNvPr id="33835" name="Line 43"/>
                        <p:cNvSpPr>
                          <a:spLocks noChangeShapeType="1"/>
                        </p:cNvSpPr>
                        <p:nvPr userDrawn="1"/>
                      </p:nvSpPr>
                      <p:spPr bwMode="hidden">
                        <a:xfrm rot="1678521">
                          <a:off x="1552" y="3586"/>
                          <a:ext cx="2168" cy="240"/>
                        </a:xfrm>
                        <a:prstGeom prst="line">
                          <a:avLst/>
                        </a:prstGeom>
                        <a:noFill/>
                        <a:ln w="9525">
                          <a:solidFill>
                            <a:schemeClr val="accent2"/>
                          </a:solidFill>
                          <a:round/>
                          <a:headEnd/>
                          <a:tailEnd/>
                        </a:ln>
                        <a:effectLst/>
                      </p:spPr>
                      <p:txBody>
                        <a:bodyPr/>
                        <a:lstStyle/>
                        <a:p>
                          <a:endParaRPr lang="en-IN"/>
                        </a:p>
                      </p:txBody>
                    </p:sp>
                    <p:sp>
                      <p:nvSpPr>
                        <p:cNvPr id="33836" name="Line 44"/>
                        <p:cNvSpPr>
                          <a:spLocks noChangeShapeType="1"/>
                        </p:cNvSpPr>
                        <p:nvPr userDrawn="1"/>
                      </p:nvSpPr>
                      <p:spPr bwMode="hidden">
                        <a:xfrm rot="1678521">
                          <a:off x="1577" y="3670"/>
                          <a:ext cx="2528" cy="60"/>
                        </a:xfrm>
                        <a:prstGeom prst="line">
                          <a:avLst/>
                        </a:prstGeom>
                        <a:noFill/>
                        <a:ln w="9525">
                          <a:solidFill>
                            <a:schemeClr val="accent2"/>
                          </a:solidFill>
                          <a:round/>
                          <a:headEnd/>
                          <a:tailEnd/>
                        </a:ln>
                        <a:effectLst/>
                      </p:spPr>
                      <p:txBody>
                        <a:bodyPr/>
                        <a:lstStyle/>
                        <a:p>
                          <a:endParaRPr lang="en-IN"/>
                        </a:p>
                      </p:txBody>
                    </p:sp>
                    <p:sp>
                      <p:nvSpPr>
                        <p:cNvPr id="33837" name="Line 45"/>
                        <p:cNvSpPr>
                          <a:spLocks noChangeShapeType="1"/>
                        </p:cNvSpPr>
                        <p:nvPr userDrawn="1"/>
                      </p:nvSpPr>
                      <p:spPr bwMode="hidden">
                        <a:xfrm rot="1678521" flipV="1">
                          <a:off x="1621" y="3545"/>
                          <a:ext cx="2730" cy="176"/>
                        </a:xfrm>
                        <a:prstGeom prst="line">
                          <a:avLst/>
                        </a:prstGeom>
                        <a:noFill/>
                        <a:ln w="9525">
                          <a:solidFill>
                            <a:schemeClr val="accent2"/>
                          </a:solidFill>
                          <a:round/>
                          <a:headEnd/>
                          <a:tailEnd/>
                        </a:ln>
                        <a:effectLst/>
                      </p:spPr>
                      <p:txBody>
                        <a:bodyPr/>
                        <a:lstStyle/>
                        <a:p>
                          <a:endParaRPr lang="en-IN"/>
                        </a:p>
                      </p:txBody>
                    </p:sp>
                    <p:sp>
                      <p:nvSpPr>
                        <p:cNvPr id="33838" name="Line 46"/>
                        <p:cNvSpPr>
                          <a:spLocks noChangeShapeType="1"/>
                        </p:cNvSpPr>
                        <p:nvPr userDrawn="1"/>
                      </p:nvSpPr>
                      <p:spPr bwMode="hidden">
                        <a:xfrm rot="1678521" flipV="1">
                          <a:off x="1682" y="3297"/>
                          <a:ext cx="2635" cy="404"/>
                        </a:xfrm>
                        <a:prstGeom prst="line">
                          <a:avLst/>
                        </a:prstGeom>
                        <a:noFill/>
                        <a:ln w="9525">
                          <a:solidFill>
                            <a:schemeClr val="accent2"/>
                          </a:solidFill>
                          <a:round/>
                          <a:headEnd/>
                          <a:tailEnd/>
                        </a:ln>
                        <a:effectLst/>
                      </p:spPr>
                      <p:txBody>
                        <a:bodyPr/>
                        <a:lstStyle/>
                        <a:p>
                          <a:endParaRPr lang="en-IN"/>
                        </a:p>
                      </p:txBody>
                    </p:sp>
                    <p:sp>
                      <p:nvSpPr>
                        <p:cNvPr id="33839" name="Line 47"/>
                        <p:cNvSpPr>
                          <a:spLocks noChangeShapeType="1"/>
                        </p:cNvSpPr>
                        <p:nvPr userDrawn="1"/>
                      </p:nvSpPr>
                      <p:spPr bwMode="hidden">
                        <a:xfrm rot="1678521" flipV="1">
                          <a:off x="1782" y="2845"/>
                          <a:ext cx="2370" cy="789"/>
                        </a:xfrm>
                        <a:prstGeom prst="line">
                          <a:avLst/>
                        </a:prstGeom>
                        <a:noFill/>
                        <a:ln w="9525">
                          <a:solidFill>
                            <a:schemeClr val="accent2"/>
                          </a:solidFill>
                          <a:round/>
                          <a:headEnd/>
                          <a:tailEnd/>
                        </a:ln>
                        <a:effectLst/>
                      </p:spPr>
                      <p:txBody>
                        <a:bodyPr/>
                        <a:lstStyle/>
                        <a:p>
                          <a:endParaRPr lang="en-IN"/>
                        </a:p>
                      </p:txBody>
                    </p:sp>
                    <p:sp>
                      <p:nvSpPr>
                        <p:cNvPr id="33840" name="Line 48"/>
                        <p:cNvSpPr>
                          <a:spLocks noChangeShapeType="1"/>
                        </p:cNvSpPr>
                        <p:nvPr userDrawn="1"/>
                      </p:nvSpPr>
                      <p:spPr bwMode="hidden">
                        <a:xfrm rot="1678521" flipV="1">
                          <a:off x="1960" y="1992"/>
                          <a:ext cx="1530" cy="1443"/>
                        </a:xfrm>
                        <a:prstGeom prst="line">
                          <a:avLst/>
                        </a:prstGeom>
                        <a:noFill/>
                        <a:ln w="9525">
                          <a:solidFill>
                            <a:schemeClr val="accent2"/>
                          </a:solidFill>
                          <a:round/>
                          <a:headEnd/>
                          <a:tailEnd/>
                        </a:ln>
                        <a:effectLst/>
                      </p:spPr>
                      <p:txBody>
                        <a:bodyPr/>
                        <a:lstStyle/>
                        <a:p>
                          <a:endParaRPr lang="en-IN"/>
                        </a:p>
                      </p:txBody>
                    </p:sp>
                    <p:sp>
                      <p:nvSpPr>
                        <p:cNvPr id="33841" name="Line 49"/>
                        <p:cNvSpPr>
                          <a:spLocks noChangeShapeType="1"/>
                        </p:cNvSpPr>
                        <p:nvPr userDrawn="1"/>
                      </p:nvSpPr>
                      <p:spPr bwMode="hidden">
                        <a:xfrm rot="1678521" flipV="1">
                          <a:off x="2014" y="1727"/>
                          <a:ext cx="1219" cy="1629"/>
                        </a:xfrm>
                        <a:prstGeom prst="line">
                          <a:avLst/>
                        </a:prstGeom>
                        <a:noFill/>
                        <a:ln w="9525">
                          <a:solidFill>
                            <a:schemeClr val="accent2"/>
                          </a:solidFill>
                          <a:round/>
                          <a:headEnd/>
                          <a:tailEnd/>
                        </a:ln>
                        <a:effectLst/>
                      </p:spPr>
                      <p:txBody>
                        <a:bodyPr/>
                        <a:lstStyle/>
                        <a:p>
                          <a:endParaRPr lang="en-IN"/>
                        </a:p>
                      </p:txBody>
                    </p:sp>
                    <p:sp>
                      <p:nvSpPr>
                        <p:cNvPr id="33842" name="Freeform 50"/>
                        <p:cNvSpPr>
                          <a:spLocks/>
                        </p:cNvSpPr>
                        <p:nvPr userDrawn="1"/>
                      </p:nvSpPr>
                      <p:spPr bwMode="hidden">
                        <a:xfrm>
                          <a:off x="0" y="2548"/>
                          <a:ext cx="1542" cy="1768"/>
                        </a:xfrm>
                        <a:custGeom>
                          <a:avLst/>
                          <a:gdLst/>
                          <a:ahLst/>
                          <a:cxnLst>
                            <a:cxn ang="0">
                              <a:pos x="909" y="1264"/>
                            </a:cxn>
                            <a:cxn ang="0">
                              <a:pos x="1058" y="1402"/>
                            </a:cxn>
                            <a:cxn ang="0">
                              <a:pos x="1214" y="1528"/>
                            </a:cxn>
                            <a:cxn ang="0">
                              <a:pos x="1369" y="1654"/>
                            </a:cxn>
                            <a:cxn ang="0">
                              <a:pos x="1531" y="1768"/>
                            </a:cxn>
                            <a:cxn ang="0">
                              <a:pos x="1537" y="1768"/>
                            </a:cxn>
                            <a:cxn ang="0">
                              <a:pos x="1375" y="1654"/>
                            </a:cxn>
                            <a:cxn ang="0">
                              <a:pos x="1220" y="1534"/>
                            </a:cxn>
                            <a:cxn ang="0">
                              <a:pos x="1064" y="1402"/>
                            </a:cxn>
                            <a:cxn ang="0">
                              <a:pos x="915" y="1258"/>
                            </a:cxn>
                            <a:cxn ang="0">
                              <a:pos x="765" y="1115"/>
                            </a:cxn>
                            <a:cxn ang="0">
                              <a:pos x="628" y="959"/>
                            </a:cxn>
                            <a:cxn ang="0">
                              <a:pos x="496" y="803"/>
                            </a:cxn>
                            <a:cxn ang="0">
                              <a:pos x="377" y="647"/>
                            </a:cxn>
                            <a:cxn ang="0">
                              <a:pos x="269" y="485"/>
                            </a:cxn>
                            <a:cxn ang="0">
                              <a:pos x="167" y="323"/>
                            </a:cxn>
                            <a:cxn ang="0">
                              <a:pos x="78" y="161"/>
                            </a:cxn>
                            <a:cxn ang="0">
                              <a:pos x="0" y="0"/>
                            </a:cxn>
                            <a:cxn ang="0">
                              <a:pos x="0" y="12"/>
                            </a:cxn>
                            <a:cxn ang="0">
                              <a:pos x="78" y="173"/>
                            </a:cxn>
                            <a:cxn ang="0">
                              <a:pos x="167" y="335"/>
                            </a:cxn>
                            <a:cxn ang="0">
                              <a:pos x="269" y="491"/>
                            </a:cxn>
                            <a:cxn ang="0">
                              <a:pos x="377" y="653"/>
                            </a:cxn>
                            <a:cxn ang="0">
                              <a:pos x="496" y="809"/>
                            </a:cxn>
                            <a:cxn ang="0">
                              <a:pos x="628" y="965"/>
                            </a:cxn>
                            <a:cxn ang="0">
                              <a:pos x="765" y="1121"/>
                            </a:cxn>
                            <a:cxn ang="0">
                              <a:pos x="909" y="1264"/>
                            </a:cxn>
                            <a:cxn ang="0">
                              <a:pos x="909" y="1264"/>
                            </a:cxn>
                          </a:cxnLst>
                          <a:rect l="0" t="0" r="r" b="b"/>
                          <a:pathLst>
                            <a:path w="1537" h="1768">
                              <a:moveTo>
                                <a:pt x="909" y="1264"/>
                              </a:moveTo>
                              <a:lnTo>
                                <a:pt x="1058" y="1402"/>
                              </a:lnTo>
                              <a:lnTo>
                                <a:pt x="1214" y="1528"/>
                              </a:lnTo>
                              <a:lnTo>
                                <a:pt x="1369" y="1654"/>
                              </a:lnTo>
                              <a:lnTo>
                                <a:pt x="1531" y="1768"/>
                              </a:lnTo>
                              <a:lnTo>
                                <a:pt x="1537" y="1768"/>
                              </a:lnTo>
                              <a:lnTo>
                                <a:pt x="1375" y="1654"/>
                              </a:lnTo>
                              <a:lnTo>
                                <a:pt x="1220" y="1534"/>
                              </a:lnTo>
                              <a:lnTo>
                                <a:pt x="1064" y="1402"/>
                              </a:lnTo>
                              <a:lnTo>
                                <a:pt x="915" y="1258"/>
                              </a:lnTo>
                              <a:lnTo>
                                <a:pt x="765" y="1115"/>
                              </a:lnTo>
                              <a:lnTo>
                                <a:pt x="628" y="959"/>
                              </a:lnTo>
                              <a:lnTo>
                                <a:pt x="496" y="803"/>
                              </a:lnTo>
                              <a:lnTo>
                                <a:pt x="377" y="647"/>
                              </a:lnTo>
                              <a:lnTo>
                                <a:pt x="269" y="485"/>
                              </a:lnTo>
                              <a:lnTo>
                                <a:pt x="167" y="323"/>
                              </a:lnTo>
                              <a:lnTo>
                                <a:pt x="78" y="161"/>
                              </a:lnTo>
                              <a:lnTo>
                                <a:pt x="0" y="0"/>
                              </a:lnTo>
                              <a:lnTo>
                                <a:pt x="0" y="12"/>
                              </a:lnTo>
                              <a:lnTo>
                                <a:pt x="78" y="173"/>
                              </a:lnTo>
                              <a:lnTo>
                                <a:pt x="167" y="335"/>
                              </a:lnTo>
                              <a:lnTo>
                                <a:pt x="269" y="491"/>
                              </a:lnTo>
                              <a:lnTo>
                                <a:pt x="377" y="653"/>
                              </a:lnTo>
                              <a:lnTo>
                                <a:pt x="496" y="809"/>
                              </a:lnTo>
                              <a:lnTo>
                                <a:pt x="628" y="965"/>
                              </a:lnTo>
                              <a:lnTo>
                                <a:pt x="765" y="1121"/>
                              </a:lnTo>
                              <a:lnTo>
                                <a:pt x="909" y="1264"/>
                              </a:lnTo>
                              <a:lnTo>
                                <a:pt x="909" y="1264"/>
                              </a:lnTo>
                              <a:close/>
                            </a:path>
                          </a:pathLst>
                        </a:custGeom>
                        <a:solidFill>
                          <a:schemeClr val="accent2"/>
                        </a:solidFill>
                        <a:ln w="9525">
                          <a:solidFill>
                            <a:schemeClr val="accent2"/>
                          </a:solidFill>
                          <a:round/>
                          <a:headEnd/>
                          <a:tailEnd/>
                        </a:ln>
                      </p:spPr>
                      <p:txBody>
                        <a:bodyPr/>
                        <a:lstStyle/>
                        <a:p>
                          <a:endParaRPr lang="en-IN"/>
                        </a:p>
                      </p:txBody>
                    </p:sp>
                    <p:grpSp>
                      <p:nvGrpSpPr>
                        <p:cNvPr id="33843" name="Group 51"/>
                        <p:cNvGrpSpPr>
                          <a:grpSpLocks/>
                        </p:cNvGrpSpPr>
                        <p:nvPr userDrawn="1"/>
                      </p:nvGrpSpPr>
                      <p:grpSpPr bwMode="auto">
                        <a:xfrm>
                          <a:off x="0" y="1812"/>
                          <a:ext cx="3672" cy="2049"/>
                          <a:chOff x="5" y="1816"/>
                          <a:chExt cx="3672" cy="2049"/>
                        </a:xfrm>
                      </p:grpSpPr>
                      <p:sp>
                        <p:nvSpPr>
                          <p:cNvPr id="33844" name="Oval 52"/>
                          <p:cNvSpPr>
                            <a:spLocks noChangeArrowheads="1"/>
                          </p:cNvSpPr>
                          <p:nvPr userDrawn="1"/>
                        </p:nvSpPr>
                        <p:spPr bwMode="hidden">
                          <a:xfrm rot="-2819839">
                            <a:off x="1544" y="2872"/>
                            <a:ext cx="161" cy="280"/>
                          </a:xfrm>
                          <a:prstGeom prst="ellipse">
                            <a:avLst/>
                          </a:prstGeom>
                          <a:noFill/>
                          <a:ln w="9525">
                            <a:solidFill>
                              <a:schemeClr val="accent2"/>
                            </a:solidFill>
                            <a:round/>
                            <a:headEnd/>
                            <a:tailEnd/>
                          </a:ln>
                          <a:effectLst/>
                        </p:spPr>
                        <p:txBody>
                          <a:bodyPr wrap="none" anchor="ctr"/>
                          <a:lstStyle/>
                          <a:p>
                            <a:endParaRPr lang="en-IN"/>
                          </a:p>
                        </p:txBody>
                      </p:sp>
                      <p:sp>
                        <p:nvSpPr>
                          <p:cNvPr id="33845" name="Oval 53"/>
                          <p:cNvSpPr>
                            <a:spLocks noChangeArrowheads="1"/>
                          </p:cNvSpPr>
                          <p:nvPr userDrawn="1"/>
                        </p:nvSpPr>
                        <p:spPr bwMode="hidden">
                          <a:xfrm rot="-2819839">
                            <a:off x="1490" y="2750"/>
                            <a:ext cx="281" cy="503"/>
                          </a:xfrm>
                          <a:prstGeom prst="ellipse">
                            <a:avLst/>
                          </a:prstGeom>
                          <a:noFill/>
                          <a:ln w="9525">
                            <a:solidFill>
                              <a:schemeClr val="accent2"/>
                            </a:solidFill>
                            <a:round/>
                            <a:headEnd/>
                            <a:tailEnd/>
                          </a:ln>
                          <a:effectLst/>
                        </p:spPr>
                        <p:txBody>
                          <a:bodyPr wrap="none" anchor="ctr"/>
                          <a:lstStyle/>
                          <a:p>
                            <a:endParaRPr lang="en-IN"/>
                          </a:p>
                        </p:txBody>
                      </p:sp>
                      <p:sp>
                        <p:nvSpPr>
                          <p:cNvPr id="33846" name="Oval 54"/>
                          <p:cNvSpPr>
                            <a:spLocks noChangeArrowheads="1"/>
                          </p:cNvSpPr>
                          <p:nvPr userDrawn="1"/>
                        </p:nvSpPr>
                        <p:spPr bwMode="hidden">
                          <a:xfrm rot="-2819839">
                            <a:off x="1415" y="2563"/>
                            <a:ext cx="471" cy="813"/>
                          </a:xfrm>
                          <a:prstGeom prst="ellipse">
                            <a:avLst/>
                          </a:prstGeom>
                          <a:noFill/>
                          <a:ln w="9525">
                            <a:solidFill>
                              <a:schemeClr val="accent2"/>
                            </a:solidFill>
                            <a:round/>
                            <a:headEnd/>
                            <a:tailEnd/>
                          </a:ln>
                          <a:effectLst/>
                        </p:spPr>
                        <p:txBody>
                          <a:bodyPr wrap="none" anchor="ctr"/>
                          <a:lstStyle/>
                          <a:p>
                            <a:endParaRPr lang="en-IN"/>
                          </a:p>
                        </p:txBody>
                      </p:sp>
                      <p:sp>
                        <p:nvSpPr>
                          <p:cNvPr id="33847" name="Oval 55"/>
                          <p:cNvSpPr>
                            <a:spLocks noChangeArrowheads="1"/>
                          </p:cNvSpPr>
                          <p:nvPr userDrawn="1"/>
                        </p:nvSpPr>
                        <p:spPr bwMode="hidden">
                          <a:xfrm rot="-2819839">
                            <a:off x="1357" y="2400"/>
                            <a:ext cx="623" cy="1129"/>
                          </a:xfrm>
                          <a:prstGeom prst="ellipse">
                            <a:avLst/>
                          </a:prstGeom>
                          <a:noFill/>
                          <a:ln w="9525">
                            <a:solidFill>
                              <a:schemeClr val="accent2"/>
                            </a:solidFill>
                            <a:round/>
                            <a:headEnd/>
                            <a:tailEnd/>
                          </a:ln>
                          <a:effectLst/>
                        </p:spPr>
                        <p:txBody>
                          <a:bodyPr wrap="none" anchor="ctr"/>
                          <a:lstStyle/>
                          <a:p>
                            <a:endParaRPr lang="en-IN"/>
                          </a:p>
                        </p:txBody>
                      </p:sp>
                      <p:sp>
                        <p:nvSpPr>
                          <p:cNvPr id="33848" name="Oval 56"/>
                          <p:cNvSpPr>
                            <a:spLocks noChangeArrowheads="1"/>
                          </p:cNvSpPr>
                          <p:nvPr userDrawn="1"/>
                        </p:nvSpPr>
                        <p:spPr bwMode="hidden">
                          <a:xfrm rot="-2819839">
                            <a:off x="1295" y="2200"/>
                            <a:ext cx="786" cy="1467"/>
                          </a:xfrm>
                          <a:prstGeom prst="ellipse">
                            <a:avLst/>
                          </a:prstGeom>
                          <a:noFill/>
                          <a:ln w="9525">
                            <a:solidFill>
                              <a:schemeClr val="accent2"/>
                            </a:solidFill>
                            <a:round/>
                            <a:headEnd/>
                            <a:tailEnd/>
                          </a:ln>
                          <a:effectLst/>
                        </p:spPr>
                        <p:txBody>
                          <a:bodyPr wrap="none" anchor="ctr"/>
                          <a:lstStyle/>
                          <a:p>
                            <a:endParaRPr lang="en-IN"/>
                          </a:p>
                        </p:txBody>
                      </p:sp>
                      <p:sp>
                        <p:nvSpPr>
                          <p:cNvPr id="33849" name="Oval 57"/>
                          <p:cNvSpPr>
                            <a:spLocks noChangeArrowheads="1"/>
                          </p:cNvSpPr>
                          <p:nvPr userDrawn="1"/>
                        </p:nvSpPr>
                        <p:spPr bwMode="hidden">
                          <a:xfrm rot="-2819839">
                            <a:off x="1238" y="2040"/>
                            <a:ext cx="972" cy="1779"/>
                          </a:xfrm>
                          <a:prstGeom prst="ellipse">
                            <a:avLst/>
                          </a:prstGeom>
                          <a:noFill/>
                          <a:ln w="9525">
                            <a:solidFill>
                              <a:schemeClr val="accent2"/>
                            </a:solidFill>
                            <a:round/>
                            <a:headEnd/>
                            <a:tailEnd/>
                          </a:ln>
                          <a:effectLst/>
                        </p:spPr>
                        <p:txBody>
                          <a:bodyPr wrap="none" anchor="ctr"/>
                          <a:lstStyle/>
                          <a:p>
                            <a:endParaRPr lang="en-IN"/>
                          </a:p>
                        </p:txBody>
                      </p:sp>
                      <p:sp>
                        <p:nvSpPr>
                          <p:cNvPr id="33850" name="Oval 58"/>
                          <p:cNvSpPr>
                            <a:spLocks noChangeArrowheads="1"/>
                          </p:cNvSpPr>
                          <p:nvPr userDrawn="1"/>
                        </p:nvSpPr>
                        <p:spPr bwMode="hidden">
                          <a:xfrm rot="-2819839">
                            <a:off x="1155" y="1868"/>
                            <a:ext cx="1167" cy="2094"/>
                          </a:xfrm>
                          <a:prstGeom prst="ellipse">
                            <a:avLst/>
                          </a:prstGeom>
                          <a:noFill/>
                          <a:ln w="9525">
                            <a:solidFill>
                              <a:schemeClr val="accent2"/>
                            </a:solidFill>
                            <a:round/>
                            <a:headEnd/>
                            <a:tailEnd/>
                          </a:ln>
                          <a:effectLst/>
                        </p:spPr>
                        <p:txBody>
                          <a:bodyPr wrap="none" anchor="ctr"/>
                          <a:lstStyle/>
                          <a:p>
                            <a:endParaRPr lang="en-IN"/>
                          </a:p>
                        </p:txBody>
                      </p:sp>
                      <p:sp>
                        <p:nvSpPr>
                          <p:cNvPr id="33851" name="Oval 59"/>
                          <p:cNvSpPr>
                            <a:spLocks noChangeArrowheads="1"/>
                          </p:cNvSpPr>
                          <p:nvPr userDrawn="1"/>
                        </p:nvSpPr>
                        <p:spPr bwMode="hidden">
                          <a:xfrm rot="-2819839">
                            <a:off x="1085" y="1698"/>
                            <a:ext cx="1346" cy="2398"/>
                          </a:xfrm>
                          <a:prstGeom prst="ellipse">
                            <a:avLst/>
                          </a:prstGeom>
                          <a:noFill/>
                          <a:ln w="9525">
                            <a:solidFill>
                              <a:schemeClr val="accent2"/>
                            </a:solidFill>
                            <a:round/>
                            <a:headEnd/>
                            <a:tailEnd/>
                          </a:ln>
                          <a:effectLst/>
                        </p:spPr>
                        <p:txBody>
                          <a:bodyPr wrap="none" anchor="ctr"/>
                          <a:lstStyle/>
                          <a:p>
                            <a:endParaRPr lang="en-IN"/>
                          </a:p>
                        </p:txBody>
                      </p:sp>
                      <p:sp>
                        <p:nvSpPr>
                          <p:cNvPr id="33852" name="Oval 60"/>
                          <p:cNvSpPr>
                            <a:spLocks noChangeArrowheads="1"/>
                          </p:cNvSpPr>
                          <p:nvPr userDrawn="1"/>
                        </p:nvSpPr>
                        <p:spPr bwMode="hidden">
                          <a:xfrm rot="-2819839">
                            <a:off x="998" y="1539"/>
                            <a:ext cx="1563" cy="2696"/>
                          </a:xfrm>
                          <a:prstGeom prst="ellipse">
                            <a:avLst/>
                          </a:prstGeom>
                          <a:noFill/>
                          <a:ln w="9525">
                            <a:solidFill>
                              <a:schemeClr val="accent2"/>
                            </a:solidFill>
                            <a:round/>
                            <a:headEnd/>
                            <a:tailEnd/>
                          </a:ln>
                          <a:effectLst/>
                        </p:spPr>
                        <p:txBody>
                          <a:bodyPr wrap="none" anchor="ctr"/>
                          <a:lstStyle/>
                          <a:p>
                            <a:endParaRPr lang="en-IN"/>
                          </a:p>
                        </p:txBody>
                      </p:sp>
                      <p:sp>
                        <p:nvSpPr>
                          <p:cNvPr id="33853" name="Oval 61"/>
                          <p:cNvSpPr>
                            <a:spLocks noChangeArrowheads="1"/>
                          </p:cNvSpPr>
                          <p:nvPr userDrawn="1"/>
                        </p:nvSpPr>
                        <p:spPr bwMode="hidden">
                          <a:xfrm rot="-2819839">
                            <a:off x="933" y="1360"/>
                            <a:ext cx="1711" cy="3016"/>
                          </a:xfrm>
                          <a:prstGeom prst="ellipse">
                            <a:avLst/>
                          </a:prstGeom>
                          <a:noFill/>
                          <a:ln w="9525">
                            <a:solidFill>
                              <a:schemeClr val="accent2"/>
                            </a:solidFill>
                            <a:round/>
                            <a:headEnd/>
                            <a:tailEnd/>
                          </a:ln>
                          <a:effectLst/>
                        </p:spPr>
                        <p:txBody>
                          <a:bodyPr wrap="none" anchor="ctr"/>
                          <a:lstStyle/>
                          <a:p>
                            <a:endParaRPr lang="en-IN"/>
                          </a:p>
                        </p:txBody>
                      </p:sp>
                      <p:sp>
                        <p:nvSpPr>
                          <p:cNvPr id="33854" name="Oval 62"/>
                          <p:cNvSpPr>
                            <a:spLocks noChangeArrowheads="1"/>
                          </p:cNvSpPr>
                          <p:nvPr userDrawn="1"/>
                        </p:nvSpPr>
                        <p:spPr bwMode="hidden">
                          <a:xfrm rot="-2865139">
                            <a:off x="877" y="1187"/>
                            <a:ext cx="1880" cy="3345"/>
                          </a:xfrm>
                          <a:prstGeom prst="ellipse">
                            <a:avLst/>
                          </a:prstGeom>
                          <a:noFill/>
                          <a:ln w="9525">
                            <a:solidFill>
                              <a:schemeClr val="accent2"/>
                            </a:solidFill>
                            <a:round/>
                            <a:headEnd/>
                            <a:tailEnd/>
                          </a:ln>
                          <a:effectLst/>
                        </p:spPr>
                        <p:txBody>
                          <a:bodyPr wrap="none" anchor="ctr"/>
                          <a:lstStyle/>
                          <a:p>
                            <a:endParaRPr lang="en-IN"/>
                          </a:p>
                        </p:txBody>
                      </p:sp>
                      <p:sp>
                        <p:nvSpPr>
                          <p:cNvPr id="33855" name="Oval 63"/>
                          <p:cNvSpPr>
                            <a:spLocks noChangeArrowheads="1"/>
                          </p:cNvSpPr>
                          <p:nvPr userDrawn="1"/>
                        </p:nvSpPr>
                        <p:spPr bwMode="hidden">
                          <a:xfrm rot="-2780025">
                            <a:off x="816" y="1005"/>
                            <a:ext cx="2049" cy="3672"/>
                          </a:xfrm>
                          <a:prstGeom prst="ellipse">
                            <a:avLst/>
                          </a:prstGeom>
                          <a:noFill/>
                          <a:ln w="9525">
                            <a:solidFill>
                              <a:schemeClr val="accent2"/>
                            </a:solidFill>
                            <a:round/>
                            <a:headEnd/>
                            <a:tailEnd/>
                          </a:ln>
                          <a:effectLst/>
                        </p:spPr>
                        <p:txBody>
                          <a:bodyPr wrap="none" anchor="ctr"/>
                          <a:lstStyle/>
                          <a:p>
                            <a:endParaRPr lang="en-IN"/>
                          </a:p>
                        </p:txBody>
                      </p:sp>
                    </p:grpSp>
                    <p:sp>
                      <p:nvSpPr>
                        <p:cNvPr id="33856" name="Line 64"/>
                        <p:cNvSpPr>
                          <a:spLocks noChangeShapeType="1"/>
                        </p:cNvSpPr>
                        <p:nvPr userDrawn="1"/>
                      </p:nvSpPr>
                      <p:spPr bwMode="hidden">
                        <a:xfrm flipV="1">
                          <a:off x="1656" y="1164"/>
                          <a:ext cx="831" cy="1770"/>
                        </a:xfrm>
                        <a:prstGeom prst="line">
                          <a:avLst/>
                        </a:prstGeom>
                        <a:noFill/>
                        <a:ln w="9525">
                          <a:solidFill>
                            <a:schemeClr val="accent2"/>
                          </a:solidFill>
                          <a:round/>
                          <a:headEnd/>
                          <a:tailEnd/>
                        </a:ln>
                        <a:effectLst/>
                      </p:spPr>
                      <p:txBody>
                        <a:bodyPr/>
                        <a:lstStyle/>
                        <a:p>
                          <a:endParaRPr lang="en-IN"/>
                        </a:p>
                      </p:txBody>
                    </p:sp>
                    <p:sp>
                      <p:nvSpPr>
                        <p:cNvPr id="33857" name="Line 65"/>
                        <p:cNvSpPr>
                          <a:spLocks noChangeShapeType="1"/>
                        </p:cNvSpPr>
                        <p:nvPr userDrawn="1"/>
                      </p:nvSpPr>
                      <p:spPr bwMode="hidden">
                        <a:xfrm rot="615780" flipV="1">
                          <a:off x="1811" y="1299"/>
                          <a:ext cx="819" cy="1726"/>
                        </a:xfrm>
                        <a:prstGeom prst="line">
                          <a:avLst/>
                        </a:prstGeom>
                        <a:noFill/>
                        <a:ln w="9525">
                          <a:solidFill>
                            <a:schemeClr val="accent2"/>
                          </a:solidFill>
                          <a:round/>
                          <a:headEnd/>
                          <a:tailEnd/>
                        </a:ln>
                        <a:effectLst/>
                      </p:spPr>
                      <p:txBody>
                        <a:bodyPr/>
                        <a:lstStyle/>
                        <a:p>
                          <a:endParaRPr lang="en-IN"/>
                        </a:p>
                      </p:txBody>
                    </p:sp>
                    <p:sp>
                      <p:nvSpPr>
                        <p:cNvPr id="33858" name="Line 66"/>
                        <p:cNvSpPr>
                          <a:spLocks noChangeShapeType="1"/>
                        </p:cNvSpPr>
                        <p:nvPr userDrawn="1"/>
                      </p:nvSpPr>
                      <p:spPr bwMode="hidden">
                        <a:xfrm rot="1139441" flipV="1">
                          <a:off x="1963" y="1148"/>
                          <a:ext cx="383" cy="1895"/>
                        </a:xfrm>
                        <a:prstGeom prst="line">
                          <a:avLst/>
                        </a:prstGeom>
                        <a:noFill/>
                        <a:ln w="9525">
                          <a:solidFill>
                            <a:schemeClr val="accent2"/>
                          </a:solidFill>
                          <a:round/>
                          <a:headEnd/>
                          <a:tailEnd/>
                        </a:ln>
                        <a:effectLst/>
                      </p:spPr>
                      <p:txBody>
                        <a:bodyPr/>
                        <a:lstStyle/>
                        <a:p>
                          <a:endParaRPr lang="en-IN"/>
                        </a:p>
                      </p:txBody>
                    </p:sp>
                    <p:sp>
                      <p:nvSpPr>
                        <p:cNvPr id="33859" name="Line 67"/>
                        <p:cNvSpPr>
                          <a:spLocks noChangeShapeType="1"/>
                        </p:cNvSpPr>
                        <p:nvPr userDrawn="1"/>
                      </p:nvSpPr>
                      <p:spPr bwMode="hidden">
                        <a:xfrm rot="1061104" flipV="1">
                          <a:off x="1921" y="1332"/>
                          <a:ext cx="744" cy="1766"/>
                        </a:xfrm>
                        <a:prstGeom prst="line">
                          <a:avLst/>
                        </a:prstGeom>
                        <a:noFill/>
                        <a:ln w="9525">
                          <a:solidFill>
                            <a:schemeClr val="accent2"/>
                          </a:solidFill>
                          <a:round/>
                          <a:headEnd/>
                          <a:tailEnd/>
                        </a:ln>
                        <a:effectLst/>
                      </p:spPr>
                      <p:txBody>
                        <a:bodyPr/>
                        <a:lstStyle/>
                        <a:p>
                          <a:endParaRPr lang="en-IN"/>
                        </a:p>
                      </p:txBody>
                    </p:sp>
                    <p:sp>
                      <p:nvSpPr>
                        <p:cNvPr id="33860" name="Line 68"/>
                        <p:cNvSpPr>
                          <a:spLocks noChangeShapeType="1"/>
                        </p:cNvSpPr>
                        <p:nvPr userDrawn="1"/>
                      </p:nvSpPr>
                      <p:spPr bwMode="hidden">
                        <a:xfrm rot="2202167" flipV="1">
                          <a:off x="2217" y="1314"/>
                          <a:ext cx="311" cy="1917"/>
                        </a:xfrm>
                        <a:prstGeom prst="line">
                          <a:avLst/>
                        </a:prstGeom>
                        <a:noFill/>
                        <a:ln w="9525">
                          <a:solidFill>
                            <a:schemeClr val="accent2"/>
                          </a:solidFill>
                          <a:round/>
                          <a:headEnd/>
                          <a:tailEnd/>
                        </a:ln>
                        <a:effectLst/>
                      </p:spPr>
                      <p:txBody>
                        <a:bodyPr/>
                        <a:lstStyle/>
                        <a:p>
                          <a:endParaRPr lang="en-IN"/>
                        </a:p>
                      </p:txBody>
                    </p:sp>
                    <p:sp>
                      <p:nvSpPr>
                        <p:cNvPr id="33861" name="Line 69"/>
                        <p:cNvSpPr>
                          <a:spLocks noChangeShapeType="1"/>
                        </p:cNvSpPr>
                        <p:nvPr userDrawn="1"/>
                      </p:nvSpPr>
                      <p:spPr bwMode="hidden">
                        <a:xfrm rot="1678521" flipV="1">
                          <a:off x="2039" y="1549"/>
                          <a:ext cx="895" cy="1722"/>
                        </a:xfrm>
                        <a:prstGeom prst="line">
                          <a:avLst/>
                        </a:prstGeom>
                        <a:noFill/>
                        <a:ln w="9525">
                          <a:solidFill>
                            <a:schemeClr val="accent2"/>
                          </a:solidFill>
                          <a:round/>
                          <a:headEnd/>
                          <a:tailEnd/>
                        </a:ln>
                        <a:effectLst/>
                      </p:spPr>
                      <p:txBody>
                        <a:bodyPr/>
                        <a:lstStyle/>
                        <a:p>
                          <a:endParaRPr lang="en-IN"/>
                        </a:p>
                      </p:txBody>
                    </p:sp>
                    <p:sp>
                      <p:nvSpPr>
                        <p:cNvPr id="33862" name="Line 70"/>
                        <p:cNvSpPr>
                          <a:spLocks noChangeShapeType="1"/>
                        </p:cNvSpPr>
                        <p:nvPr userDrawn="1"/>
                      </p:nvSpPr>
                      <p:spPr bwMode="hidden">
                        <a:xfrm rot="1678521" flipV="1">
                          <a:off x="2024" y="1649"/>
                          <a:ext cx="1049" cy="1661"/>
                        </a:xfrm>
                        <a:prstGeom prst="line">
                          <a:avLst/>
                        </a:prstGeom>
                        <a:noFill/>
                        <a:ln w="9525">
                          <a:solidFill>
                            <a:schemeClr val="accent2"/>
                          </a:solidFill>
                          <a:round/>
                          <a:headEnd/>
                          <a:tailEnd/>
                        </a:ln>
                        <a:effectLst/>
                      </p:spPr>
                      <p:txBody>
                        <a:bodyPr/>
                        <a:lstStyle/>
                        <a:p>
                          <a:endParaRPr lang="en-IN"/>
                        </a:p>
                      </p:txBody>
                    </p:sp>
                    <p:sp>
                      <p:nvSpPr>
                        <p:cNvPr id="33863" name="Line 71"/>
                        <p:cNvSpPr>
                          <a:spLocks noChangeShapeType="1"/>
                        </p:cNvSpPr>
                        <p:nvPr userDrawn="1"/>
                      </p:nvSpPr>
                      <p:spPr bwMode="hidden">
                        <a:xfrm rot="1678521" flipV="1">
                          <a:off x="1985" y="1876"/>
                          <a:ext cx="1357" cy="1516"/>
                        </a:xfrm>
                        <a:prstGeom prst="line">
                          <a:avLst/>
                        </a:prstGeom>
                        <a:noFill/>
                        <a:ln w="9525">
                          <a:solidFill>
                            <a:schemeClr val="accent2"/>
                          </a:solidFill>
                          <a:round/>
                          <a:headEnd/>
                          <a:tailEnd/>
                        </a:ln>
                        <a:effectLst/>
                      </p:spPr>
                      <p:txBody>
                        <a:bodyPr/>
                        <a:lstStyle/>
                        <a:p>
                          <a:endParaRPr lang="en-IN"/>
                        </a:p>
                      </p:txBody>
                    </p:sp>
                    <p:sp>
                      <p:nvSpPr>
                        <p:cNvPr id="33864" name="Line 72"/>
                        <p:cNvSpPr>
                          <a:spLocks noChangeShapeType="1"/>
                        </p:cNvSpPr>
                        <p:nvPr userDrawn="1"/>
                      </p:nvSpPr>
                      <p:spPr bwMode="hidden">
                        <a:xfrm rot="1678521" flipV="1">
                          <a:off x="1936" y="2115"/>
                          <a:ext cx="1686" cy="1356"/>
                        </a:xfrm>
                        <a:prstGeom prst="line">
                          <a:avLst/>
                        </a:prstGeom>
                        <a:noFill/>
                        <a:ln w="9525">
                          <a:solidFill>
                            <a:schemeClr val="accent2"/>
                          </a:solidFill>
                          <a:round/>
                          <a:headEnd/>
                          <a:tailEnd/>
                        </a:ln>
                        <a:effectLst/>
                      </p:spPr>
                      <p:txBody>
                        <a:bodyPr/>
                        <a:lstStyle/>
                        <a:p>
                          <a:endParaRPr lang="en-IN"/>
                        </a:p>
                      </p:txBody>
                    </p:sp>
                    <p:sp>
                      <p:nvSpPr>
                        <p:cNvPr id="33865" name="Line 73"/>
                        <p:cNvSpPr>
                          <a:spLocks noChangeShapeType="1"/>
                        </p:cNvSpPr>
                        <p:nvPr userDrawn="1"/>
                      </p:nvSpPr>
                      <p:spPr bwMode="hidden">
                        <a:xfrm rot="1678521" flipV="1">
                          <a:off x="1897" y="2287"/>
                          <a:ext cx="1880" cy="1225"/>
                        </a:xfrm>
                        <a:prstGeom prst="line">
                          <a:avLst/>
                        </a:prstGeom>
                        <a:noFill/>
                        <a:ln w="9525">
                          <a:solidFill>
                            <a:schemeClr val="accent2"/>
                          </a:solidFill>
                          <a:round/>
                          <a:headEnd/>
                          <a:tailEnd/>
                        </a:ln>
                        <a:effectLst/>
                      </p:spPr>
                      <p:txBody>
                        <a:bodyPr/>
                        <a:lstStyle/>
                        <a:p>
                          <a:endParaRPr lang="en-IN"/>
                        </a:p>
                      </p:txBody>
                    </p:sp>
                    <p:sp>
                      <p:nvSpPr>
                        <p:cNvPr id="33866" name="Line 74"/>
                        <p:cNvSpPr>
                          <a:spLocks noChangeShapeType="1"/>
                        </p:cNvSpPr>
                        <p:nvPr userDrawn="1"/>
                      </p:nvSpPr>
                      <p:spPr bwMode="hidden">
                        <a:xfrm rot="1678521" flipV="1">
                          <a:off x="1855" y="2458"/>
                          <a:ext cx="2060" cy="1096"/>
                        </a:xfrm>
                        <a:prstGeom prst="line">
                          <a:avLst/>
                        </a:prstGeom>
                        <a:noFill/>
                        <a:ln w="9525">
                          <a:solidFill>
                            <a:schemeClr val="accent2"/>
                          </a:solidFill>
                          <a:round/>
                          <a:headEnd/>
                          <a:tailEnd/>
                        </a:ln>
                        <a:effectLst/>
                      </p:spPr>
                      <p:txBody>
                        <a:bodyPr/>
                        <a:lstStyle/>
                        <a:p>
                          <a:endParaRPr lang="en-IN"/>
                        </a:p>
                      </p:txBody>
                    </p:sp>
                    <p:sp>
                      <p:nvSpPr>
                        <p:cNvPr id="33867" name="Line 75"/>
                        <p:cNvSpPr>
                          <a:spLocks noChangeShapeType="1"/>
                        </p:cNvSpPr>
                        <p:nvPr userDrawn="1"/>
                      </p:nvSpPr>
                      <p:spPr bwMode="hidden">
                        <a:xfrm rot="1678521" flipV="1">
                          <a:off x="1823" y="2640"/>
                          <a:ext cx="2224" cy="956"/>
                        </a:xfrm>
                        <a:prstGeom prst="line">
                          <a:avLst/>
                        </a:prstGeom>
                        <a:noFill/>
                        <a:ln w="9525">
                          <a:solidFill>
                            <a:schemeClr val="accent2"/>
                          </a:solidFill>
                          <a:round/>
                          <a:headEnd/>
                          <a:tailEnd/>
                        </a:ln>
                        <a:effectLst/>
                      </p:spPr>
                      <p:txBody>
                        <a:bodyPr/>
                        <a:lstStyle/>
                        <a:p>
                          <a:endParaRPr lang="en-IN"/>
                        </a:p>
                      </p:txBody>
                    </p:sp>
                    <p:sp>
                      <p:nvSpPr>
                        <p:cNvPr id="33868" name="Line 76"/>
                        <p:cNvSpPr>
                          <a:spLocks noChangeShapeType="1"/>
                        </p:cNvSpPr>
                        <p:nvPr userDrawn="1"/>
                      </p:nvSpPr>
                      <p:spPr bwMode="hidden">
                        <a:xfrm rot="1678521" flipV="1">
                          <a:off x="1737" y="3059"/>
                          <a:ext cx="2520" cy="614"/>
                        </a:xfrm>
                        <a:prstGeom prst="line">
                          <a:avLst/>
                        </a:prstGeom>
                        <a:noFill/>
                        <a:ln w="9525">
                          <a:solidFill>
                            <a:schemeClr val="accent2"/>
                          </a:solidFill>
                          <a:round/>
                          <a:headEnd/>
                          <a:tailEnd/>
                        </a:ln>
                        <a:effectLst/>
                      </p:spPr>
                      <p:txBody>
                        <a:bodyPr/>
                        <a:lstStyle/>
                        <a:p>
                          <a:endParaRPr lang="en-IN"/>
                        </a:p>
                      </p:txBody>
                    </p:sp>
                    <p:sp>
                      <p:nvSpPr>
                        <p:cNvPr id="33869" name="Line 77"/>
                        <p:cNvSpPr>
                          <a:spLocks noChangeShapeType="1"/>
                        </p:cNvSpPr>
                        <p:nvPr userDrawn="1"/>
                      </p:nvSpPr>
                      <p:spPr bwMode="hidden">
                        <a:xfrm rot="1678521">
                          <a:off x="1324" y="3150"/>
                          <a:ext cx="472" cy="1120"/>
                        </a:xfrm>
                        <a:prstGeom prst="line">
                          <a:avLst/>
                        </a:prstGeom>
                        <a:noFill/>
                        <a:ln w="9525">
                          <a:solidFill>
                            <a:schemeClr val="accent2"/>
                          </a:solidFill>
                          <a:round/>
                          <a:headEnd/>
                          <a:tailEnd/>
                        </a:ln>
                        <a:effectLst/>
                      </p:spPr>
                      <p:txBody>
                        <a:bodyPr/>
                        <a:lstStyle/>
                        <a:p>
                          <a:endParaRPr lang="en-IN"/>
                        </a:p>
                      </p:txBody>
                    </p:sp>
                    <p:sp>
                      <p:nvSpPr>
                        <p:cNvPr id="33870" name="Line 78"/>
                        <p:cNvSpPr>
                          <a:spLocks noChangeShapeType="1"/>
                        </p:cNvSpPr>
                        <p:nvPr userDrawn="1"/>
                      </p:nvSpPr>
                      <p:spPr bwMode="hidden">
                        <a:xfrm rot="1678521" flipH="1">
                          <a:off x="1121" y="2961"/>
                          <a:ext cx="220" cy="1012"/>
                        </a:xfrm>
                        <a:prstGeom prst="line">
                          <a:avLst/>
                        </a:prstGeom>
                        <a:noFill/>
                        <a:ln w="9525">
                          <a:solidFill>
                            <a:schemeClr val="accent2"/>
                          </a:solidFill>
                          <a:round/>
                          <a:headEnd/>
                          <a:tailEnd/>
                        </a:ln>
                        <a:effectLst/>
                      </p:spPr>
                      <p:txBody>
                        <a:bodyPr/>
                        <a:lstStyle/>
                        <a:p>
                          <a:endParaRPr lang="en-IN"/>
                        </a:p>
                      </p:txBody>
                    </p:sp>
                    <p:sp>
                      <p:nvSpPr>
                        <p:cNvPr id="33871" name="Line 79"/>
                        <p:cNvSpPr>
                          <a:spLocks noChangeShapeType="1"/>
                        </p:cNvSpPr>
                        <p:nvPr userDrawn="1"/>
                      </p:nvSpPr>
                      <p:spPr bwMode="hidden">
                        <a:xfrm rot="1678521" flipH="1">
                          <a:off x="1041" y="2935"/>
                          <a:ext cx="304" cy="990"/>
                        </a:xfrm>
                        <a:prstGeom prst="line">
                          <a:avLst/>
                        </a:prstGeom>
                        <a:noFill/>
                        <a:ln w="9525">
                          <a:solidFill>
                            <a:schemeClr val="accent2"/>
                          </a:solidFill>
                          <a:round/>
                          <a:headEnd/>
                          <a:tailEnd/>
                        </a:ln>
                        <a:effectLst/>
                      </p:spPr>
                      <p:txBody>
                        <a:bodyPr/>
                        <a:lstStyle/>
                        <a:p>
                          <a:endParaRPr lang="en-IN"/>
                        </a:p>
                      </p:txBody>
                    </p:sp>
                    <p:sp>
                      <p:nvSpPr>
                        <p:cNvPr id="33872" name="Line 80"/>
                        <p:cNvSpPr>
                          <a:spLocks noChangeShapeType="1"/>
                        </p:cNvSpPr>
                        <p:nvPr userDrawn="1"/>
                      </p:nvSpPr>
                      <p:spPr bwMode="hidden">
                        <a:xfrm rot="1678521" flipH="1">
                          <a:off x="957" y="2910"/>
                          <a:ext cx="394" cy="971"/>
                        </a:xfrm>
                        <a:prstGeom prst="line">
                          <a:avLst/>
                        </a:prstGeom>
                        <a:noFill/>
                        <a:ln w="9525">
                          <a:solidFill>
                            <a:schemeClr val="accent2"/>
                          </a:solidFill>
                          <a:round/>
                          <a:headEnd/>
                          <a:tailEnd/>
                        </a:ln>
                        <a:effectLst/>
                      </p:spPr>
                      <p:txBody>
                        <a:bodyPr/>
                        <a:lstStyle/>
                        <a:p>
                          <a:endParaRPr lang="en-IN"/>
                        </a:p>
                      </p:txBody>
                    </p:sp>
                    <p:sp>
                      <p:nvSpPr>
                        <p:cNvPr id="33873" name="Line 81"/>
                        <p:cNvSpPr>
                          <a:spLocks noChangeShapeType="1"/>
                        </p:cNvSpPr>
                        <p:nvPr userDrawn="1"/>
                      </p:nvSpPr>
                      <p:spPr bwMode="hidden">
                        <a:xfrm rot="1678521" flipH="1">
                          <a:off x="880" y="2885"/>
                          <a:ext cx="478" cy="943"/>
                        </a:xfrm>
                        <a:prstGeom prst="line">
                          <a:avLst/>
                        </a:prstGeom>
                        <a:noFill/>
                        <a:ln w="9525">
                          <a:solidFill>
                            <a:schemeClr val="accent2"/>
                          </a:solidFill>
                          <a:round/>
                          <a:headEnd/>
                          <a:tailEnd/>
                        </a:ln>
                        <a:effectLst/>
                      </p:spPr>
                      <p:txBody>
                        <a:bodyPr/>
                        <a:lstStyle/>
                        <a:p>
                          <a:endParaRPr lang="en-IN"/>
                        </a:p>
                      </p:txBody>
                    </p:sp>
                    <p:sp>
                      <p:nvSpPr>
                        <p:cNvPr id="33874" name="Line 82"/>
                        <p:cNvSpPr>
                          <a:spLocks noChangeShapeType="1"/>
                        </p:cNvSpPr>
                        <p:nvPr userDrawn="1"/>
                      </p:nvSpPr>
                      <p:spPr bwMode="hidden">
                        <a:xfrm rot="1678521" flipH="1">
                          <a:off x="801" y="2863"/>
                          <a:ext cx="561" cy="910"/>
                        </a:xfrm>
                        <a:prstGeom prst="line">
                          <a:avLst/>
                        </a:prstGeom>
                        <a:noFill/>
                        <a:ln w="9525">
                          <a:solidFill>
                            <a:schemeClr val="accent2"/>
                          </a:solidFill>
                          <a:round/>
                          <a:headEnd/>
                          <a:tailEnd/>
                        </a:ln>
                        <a:effectLst/>
                      </p:spPr>
                      <p:txBody>
                        <a:bodyPr/>
                        <a:lstStyle/>
                        <a:p>
                          <a:endParaRPr lang="en-IN"/>
                        </a:p>
                      </p:txBody>
                    </p:sp>
                    <p:sp>
                      <p:nvSpPr>
                        <p:cNvPr id="33875" name="Line 83"/>
                        <p:cNvSpPr>
                          <a:spLocks noChangeShapeType="1"/>
                        </p:cNvSpPr>
                        <p:nvPr userDrawn="1"/>
                      </p:nvSpPr>
                      <p:spPr bwMode="hidden">
                        <a:xfrm rot="1678521" flipH="1">
                          <a:off x="717" y="2836"/>
                          <a:ext cx="656" cy="878"/>
                        </a:xfrm>
                        <a:prstGeom prst="line">
                          <a:avLst/>
                        </a:prstGeom>
                        <a:noFill/>
                        <a:ln w="9525">
                          <a:solidFill>
                            <a:schemeClr val="accent2"/>
                          </a:solidFill>
                          <a:round/>
                          <a:headEnd/>
                          <a:tailEnd/>
                        </a:ln>
                        <a:effectLst/>
                      </p:spPr>
                      <p:txBody>
                        <a:bodyPr/>
                        <a:lstStyle/>
                        <a:p>
                          <a:endParaRPr lang="en-IN"/>
                        </a:p>
                      </p:txBody>
                    </p:sp>
                    <p:sp>
                      <p:nvSpPr>
                        <p:cNvPr id="33876" name="Line 84"/>
                        <p:cNvSpPr>
                          <a:spLocks noChangeShapeType="1"/>
                        </p:cNvSpPr>
                        <p:nvPr userDrawn="1"/>
                      </p:nvSpPr>
                      <p:spPr bwMode="hidden">
                        <a:xfrm rot="1678521" flipH="1">
                          <a:off x="631" y="2810"/>
                          <a:ext cx="752" cy="842"/>
                        </a:xfrm>
                        <a:prstGeom prst="line">
                          <a:avLst/>
                        </a:prstGeom>
                        <a:noFill/>
                        <a:ln w="9525">
                          <a:solidFill>
                            <a:schemeClr val="accent2"/>
                          </a:solidFill>
                          <a:round/>
                          <a:headEnd/>
                          <a:tailEnd/>
                        </a:ln>
                        <a:effectLst/>
                      </p:spPr>
                      <p:txBody>
                        <a:bodyPr/>
                        <a:lstStyle/>
                        <a:p>
                          <a:endParaRPr lang="en-IN"/>
                        </a:p>
                      </p:txBody>
                    </p:sp>
                    <p:sp>
                      <p:nvSpPr>
                        <p:cNvPr id="33877" name="Line 85"/>
                        <p:cNvSpPr>
                          <a:spLocks noChangeShapeType="1"/>
                        </p:cNvSpPr>
                        <p:nvPr userDrawn="1"/>
                      </p:nvSpPr>
                      <p:spPr bwMode="hidden">
                        <a:xfrm rot="1678521" flipH="1">
                          <a:off x="462" y="2758"/>
                          <a:ext cx="946" cy="751"/>
                        </a:xfrm>
                        <a:prstGeom prst="line">
                          <a:avLst/>
                        </a:prstGeom>
                        <a:noFill/>
                        <a:ln w="9525">
                          <a:solidFill>
                            <a:schemeClr val="accent2"/>
                          </a:solidFill>
                          <a:round/>
                          <a:headEnd/>
                          <a:tailEnd/>
                        </a:ln>
                        <a:effectLst/>
                      </p:spPr>
                      <p:txBody>
                        <a:bodyPr/>
                        <a:lstStyle/>
                        <a:p>
                          <a:endParaRPr lang="en-IN"/>
                        </a:p>
                      </p:txBody>
                    </p:sp>
                    <p:sp>
                      <p:nvSpPr>
                        <p:cNvPr id="33878" name="Line 86"/>
                        <p:cNvSpPr>
                          <a:spLocks noChangeShapeType="1"/>
                        </p:cNvSpPr>
                        <p:nvPr userDrawn="1"/>
                      </p:nvSpPr>
                      <p:spPr bwMode="hidden">
                        <a:xfrm rot="1678521" flipH="1">
                          <a:off x="365" y="2729"/>
                          <a:ext cx="1058" cy="696"/>
                        </a:xfrm>
                        <a:prstGeom prst="line">
                          <a:avLst/>
                        </a:prstGeom>
                        <a:noFill/>
                        <a:ln w="9525">
                          <a:solidFill>
                            <a:schemeClr val="accent2"/>
                          </a:solidFill>
                          <a:round/>
                          <a:headEnd/>
                          <a:tailEnd/>
                        </a:ln>
                        <a:effectLst/>
                      </p:spPr>
                      <p:txBody>
                        <a:bodyPr/>
                        <a:lstStyle/>
                        <a:p>
                          <a:endParaRPr lang="en-IN"/>
                        </a:p>
                      </p:txBody>
                    </p:sp>
                    <p:sp>
                      <p:nvSpPr>
                        <p:cNvPr id="33879" name="Line 87"/>
                        <p:cNvSpPr>
                          <a:spLocks noChangeShapeType="1"/>
                        </p:cNvSpPr>
                        <p:nvPr userDrawn="1"/>
                      </p:nvSpPr>
                      <p:spPr bwMode="hidden">
                        <a:xfrm rot="1678521" flipH="1">
                          <a:off x="265" y="2697"/>
                          <a:ext cx="1174" cy="636"/>
                        </a:xfrm>
                        <a:prstGeom prst="line">
                          <a:avLst/>
                        </a:prstGeom>
                        <a:noFill/>
                        <a:ln w="9525">
                          <a:solidFill>
                            <a:schemeClr val="accent2"/>
                          </a:solidFill>
                          <a:round/>
                          <a:headEnd/>
                          <a:tailEnd/>
                        </a:ln>
                        <a:effectLst/>
                      </p:spPr>
                      <p:txBody>
                        <a:bodyPr/>
                        <a:lstStyle/>
                        <a:p>
                          <a:endParaRPr lang="en-IN"/>
                        </a:p>
                      </p:txBody>
                    </p:sp>
                    <p:sp>
                      <p:nvSpPr>
                        <p:cNvPr id="33880" name="Line 88"/>
                        <p:cNvSpPr>
                          <a:spLocks noChangeShapeType="1"/>
                        </p:cNvSpPr>
                        <p:nvPr userDrawn="1"/>
                      </p:nvSpPr>
                      <p:spPr bwMode="hidden">
                        <a:xfrm rot="1678521" flipH="1">
                          <a:off x="55" y="2632"/>
                          <a:ext cx="1431" cy="481"/>
                        </a:xfrm>
                        <a:prstGeom prst="line">
                          <a:avLst/>
                        </a:prstGeom>
                        <a:noFill/>
                        <a:ln w="9525">
                          <a:solidFill>
                            <a:schemeClr val="accent2"/>
                          </a:solidFill>
                          <a:round/>
                          <a:headEnd/>
                          <a:tailEnd/>
                        </a:ln>
                        <a:effectLst/>
                      </p:spPr>
                      <p:txBody>
                        <a:bodyPr/>
                        <a:lstStyle/>
                        <a:p>
                          <a:endParaRPr lang="en-IN"/>
                        </a:p>
                      </p:txBody>
                    </p:sp>
                    <p:sp>
                      <p:nvSpPr>
                        <p:cNvPr id="33881" name="Line 89"/>
                        <p:cNvSpPr>
                          <a:spLocks noChangeShapeType="1"/>
                        </p:cNvSpPr>
                        <p:nvPr userDrawn="1"/>
                      </p:nvSpPr>
                      <p:spPr bwMode="hidden">
                        <a:xfrm rot="1678521" flipH="1">
                          <a:off x="-1" y="2607"/>
                          <a:ext cx="1513" cy="371"/>
                        </a:xfrm>
                        <a:prstGeom prst="line">
                          <a:avLst/>
                        </a:prstGeom>
                        <a:noFill/>
                        <a:ln w="9525">
                          <a:solidFill>
                            <a:schemeClr val="accent2"/>
                          </a:solidFill>
                          <a:round/>
                          <a:headEnd/>
                          <a:tailEnd/>
                        </a:ln>
                        <a:effectLst/>
                      </p:spPr>
                      <p:txBody>
                        <a:bodyPr/>
                        <a:lstStyle/>
                        <a:p>
                          <a:endParaRPr lang="en-IN"/>
                        </a:p>
                      </p:txBody>
                    </p:sp>
                    <p:sp>
                      <p:nvSpPr>
                        <p:cNvPr id="33882" name="Line 90"/>
                        <p:cNvSpPr>
                          <a:spLocks noChangeShapeType="1"/>
                        </p:cNvSpPr>
                        <p:nvPr userDrawn="1"/>
                      </p:nvSpPr>
                      <p:spPr bwMode="hidden">
                        <a:xfrm rot="1678521" flipH="1">
                          <a:off x="-72" y="2570"/>
                          <a:ext cx="1648" cy="107"/>
                        </a:xfrm>
                        <a:prstGeom prst="line">
                          <a:avLst/>
                        </a:prstGeom>
                        <a:noFill/>
                        <a:ln w="9525">
                          <a:solidFill>
                            <a:schemeClr val="accent2"/>
                          </a:solidFill>
                          <a:round/>
                          <a:headEnd/>
                          <a:tailEnd/>
                        </a:ln>
                        <a:effectLst/>
                      </p:spPr>
                      <p:txBody>
                        <a:bodyPr/>
                        <a:lstStyle/>
                        <a:p>
                          <a:endParaRPr lang="en-IN"/>
                        </a:p>
                      </p:txBody>
                    </p:sp>
                    <p:sp>
                      <p:nvSpPr>
                        <p:cNvPr id="33883" name="Line 91"/>
                        <p:cNvSpPr>
                          <a:spLocks noChangeShapeType="1"/>
                        </p:cNvSpPr>
                        <p:nvPr userDrawn="1"/>
                      </p:nvSpPr>
                      <p:spPr bwMode="hidden">
                        <a:xfrm rot="1678521" flipH="1" flipV="1">
                          <a:off x="-237" y="1095"/>
                          <a:ext cx="2219" cy="1364"/>
                        </a:xfrm>
                        <a:prstGeom prst="line">
                          <a:avLst/>
                        </a:prstGeom>
                        <a:noFill/>
                        <a:ln w="9525">
                          <a:solidFill>
                            <a:schemeClr val="accent2"/>
                          </a:solidFill>
                          <a:round/>
                          <a:headEnd/>
                          <a:tailEnd/>
                        </a:ln>
                        <a:effectLst/>
                      </p:spPr>
                      <p:txBody>
                        <a:bodyPr/>
                        <a:lstStyle/>
                        <a:p>
                          <a:endParaRPr lang="en-IN"/>
                        </a:p>
                      </p:txBody>
                    </p:sp>
                    <p:sp>
                      <p:nvSpPr>
                        <p:cNvPr id="33884" name="Line 92"/>
                        <p:cNvSpPr>
                          <a:spLocks noChangeShapeType="1"/>
                        </p:cNvSpPr>
                        <p:nvPr userDrawn="1"/>
                      </p:nvSpPr>
                      <p:spPr bwMode="hidden">
                        <a:xfrm rot="1678521" flipH="1" flipV="1">
                          <a:off x="-43" y="962"/>
                          <a:ext cx="2071" cy="1541"/>
                        </a:xfrm>
                        <a:prstGeom prst="line">
                          <a:avLst/>
                        </a:prstGeom>
                        <a:noFill/>
                        <a:ln w="9525">
                          <a:solidFill>
                            <a:schemeClr val="accent2"/>
                          </a:solidFill>
                          <a:round/>
                          <a:headEnd/>
                          <a:tailEnd/>
                        </a:ln>
                        <a:effectLst/>
                      </p:spPr>
                      <p:txBody>
                        <a:bodyPr/>
                        <a:lstStyle/>
                        <a:p>
                          <a:endParaRPr lang="en-IN"/>
                        </a:p>
                      </p:txBody>
                    </p:sp>
                    <p:sp>
                      <p:nvSpPr>
                        <p:cNvPr id="33885" name="Line 93"/>
                        <p:cNvSpPr>
                          <a:spLocks noChangeShapeType="1"/>
                        </p:cNvSpPr>
                        <p:nvPr userDrawn="1"/>
                      </p:nvSpPr>
                      <p:spPr bwMode="hidden">
                        <a:xfrm rot="1678521" flipH="1" flipV="1">
                          <a:off x="418" y="826"/>
                          <a:ext cx="1672" cy="1780"/>
                        </a:xfrm>
                        <a:prstGeom prst="line">
                          <a:avLst/>
                        </a:prstGeom>
                        <a:noFill/>
                        <a:ln w="9525">
                          <a:solidFill>
                            <a:schemeClr val="accent2"/>
                          </a:solidFill>
                          <a:round/>
                          <a:headEnd/>
                          <a:tailEnd/>
                        </a:ln>
                        <a:effectLst/>
                      </p:spPr>
                      <p:txBody>
                        <a:bodyPr/>
                        <a:lstStyle/>
                        <a:p>
                          <a:endParaRPr lang="en-IN"/>
                        </a:p>
                      </p:txBody>
                    </p:sp>
                    <p:sp>
                      <p:nvSpPr>
                        <p:cNvPr id="33886" name="Line 94"/>
                        <p:cNvSpPr>
                          <a:spLocks noChangeShapeType="1"/>
                        </p:cNvSpPr>
                        <p:nvPr userDrawn="1"/>
                      </p:nvSpPr>
                      <p:spPr bwMode="hidden">
                        <a:xfrm rot="1678521" flipH="1" flipV="1">
                          <a:off x="634" y="808"/>
                          <a:ext cx="1473" cy="1852"/>
                        </a:xfrm>
                        <a:prstGeom prst="line">
                          <a:avLst/>
                        </a:prstGeom>
                        <a:noFill/>
                        <a:ln w="9525">
                          <a:solidFill>
                            <a:schemeClr val="accent2"/>
                          </a:solidFill>
                          <a:round/>
                          <a:headEnd/>
                          <a:tailEnd/>
                        </a:ln>
                        <a:effectLst/>
                      </p:spPr>
                      <p:txBody>
                        <a:bodyPr/>
                        <a:lstStyle/>
                        <a:p>
                          <a:endParaRPr lang="en-IN"/>
                        </a:p>
                      </p:txBody>
                    </p:sp>
                    <p:sp>
                      <p:nvSpPr>
                        <p:cNvPr id="33887" name="Line 95"/>
                        <p:cNvSpPr>
                          <a:spLocks noChangeShapeType="1"/>
                        </p:cNvSpPr>
                        <p:nvPr userDrawn="1"/>
                      </p:nvSpPr>
                      <p:spPr bwMode="hidden">
                        <a:xfrm rot="1678521" flipH="1" flipV="1">
                          <a:off x="1094" y="827"/>
                          <a:ext cx="1030" cy="1945"/>
                        </a:xfrm>
                        <a:prstGeom prst="line">
                          <a:avLst/>
                        </a:prstGeom>
                        <a:noFill/>
                        <a:ln w="9525">
                          <a:solidFill>
                            <a:schemeClr val="accent2"/>
                          </a:solidFill>
                          <a:round/>
                          <a:headEnd/>
                          <a:tailEnd/>
                        </a:ln>
                        <a:effectLst/>
                      </p:spPr>
                      <p:txBody>
                        <a:bodyPr/>
                        <a:lstStyle/>
                        <a:p>
                          <a:endParaRPr lang="en-IN"/>
                        </a:p>
                      </p:txBody>
                    </p:sp>
                    <p:sp>
                      <p:nvSpPr>
                        <p:cNvPr id="33888" name="Line 96"/>
                        <p:cNvSpPr>
                          <a:spLocks noChangeShapeType="1"/>
                        </p:cNvSpPr>
                        <p:nvPr userDrawn="1"/>
                      </p:nvSpPr>
                      <p:spPr bwMode="hidden">
                        <a:xfrm rot="1678521" flipH="1" flipV="1">
                          <a:off x="1302" y="857"/>
                          <a:ext cx="829" cy="1970"/>
                        </a:xfrm>
                        <a:prstGeom prst="line">
                          <a:avLst/>
                        </a:prstGeom>
                        <a:noFill/>
                        <a:ln w="9525">
                          <a:solidFill>
                            <a:schemeClr val="accent2"/>
                          </a:solidFill>
                          <a:round/>
                          <a:headEnd/>
                          <a:tailEnd/>
                        </a:ln>
                        <a:effectLst/>
                      </p:spPr>
                      <p:txBody>
                        <a:bodyPr/>
                        <a:lstStyle/>
                        <a:p>
                          <a:endParaRPr lang="en-IN"/>
                        </a:p>
                      </p:txBody>
                    </p:sp>
                    <p:sp>
                      <p:nvSpPr>
                        <p:cNvPr id="33889" name="Line 97"/>
                        <p:cNvSpPr>
                          <a:spLocks noChangeShapeType="1"/>
                        </p:cNvSpPr>
                        <p:nvPr userDrawn="1"/>
                      </p:nvSpPr>
                      <p:spPr bwMode="hidden">
                        <a:xfrm rot="1678521" flipH="1" flipV="1">
                          <a:off x="1496" y="901"/>
                          <a:ext cx="633" cy="1978"/>
                        </a:xfrm>
                        <a:prstGeom prst="line">
                          <a:avLst/>
                        </a:prstGeom>
                        <a:noFill/>
                        <a:ln w="9525">
                          <a:solidFill>
                            <a:schemeClr val="accent2"/>
                          </a:solidFill>
                          <a:round/>
                          <a:headEnd/>
                          <a:tailEnd/>
                        </a:ln>
                        <a:effectLst/>
                      </p:spPr>
                      <p:txBody>
                        <a:bodyPr/>
                        <a:lstStyle/>
                        <a:p>
                          <a:endParaRPr lang="en-IN"/>
                        </a:p>
                      </p:txBody>
                    </p:sp>
                    <p:sp>
                      <p:nvSpPr>
                        <p:cNvPr id="33890" name="Line 98"/>
                        <p:cNvSpPr>
                          <a:spLocks noChangeShapeType="1"/>
                        </p:cNvSpPr>
                        <p:nvPr userDrawn="1"/>
                      </p:nvSpPr>
                      <p:spPr bwMode="hidden">
                        <a:xfrm rot="1678521" flipH="1" flipV="1">
                          <a:off x="1679" y="952"/>
                          <a:ext cx="447" cy="1978"/>
                        </a:xfrm>
                        <a:prstGeom prst="line">
                          <a:avLst/>
                        </a:prstGeom>
                        <a:noFill/>
                        <a:ln w="9525">
                          <a:solidFill>
                            <a:schemeClr val="accent2"/>
                          </a:solidFill>
                          <a:round/>
                          <a:headEnd/>
                          <a:tailEnd/>
                        </a:ln>
                        <a:effectLst/>
                      </p:spPr>
                      <p:txBody>
                        <a:bodyPr/>
                        <a:lstStyle/>
                        <a:p>
                          <a:endParaRPr lang="en-IN"/>
                        </a:p>
                      </p:txBody>
                    </p:sp>
                    <p:sp>
                      <p:nvSpPr>
                        <p:cNvPr id="33891" name="Line 99"/>
                        <p:cNvSpPr>
                          <a:spLocks noChangeShapeType="1"/>
                        </p:cNvSpPr>
                        <p:nvPr userDrawn="1"/>
                      </p:nvSpPr>
                      <p:spPr bwMode="hidden">
                        <a:xfrm rot="1678521" flipH="1" flipV="1">
                          <a:off x="1859" y="1013"/>
                          <a:ext cx="261" cy="1962"/>
                        </a:xfrm>
                        <a:prstGeom prst="line">
                          <a:avLst/>
                        </a:prstGeom>
                        <a:noFill/>
                        <a:ln w="9525">
                          <a:solidFill>
                            <a:schemeClr val="accent2"/>
                          </a:solidFill>
                          <a:round/>
                          <a:headEnd/>
                          <a:tailEnd/>
                        </a:ln>
                        <a:effectLst/>
                      </p:spPr>
                      <p:txBody>
                        <a:bodyPr/>
                        <a:lstStyle/>
                        <a:p>
                          <a:endParaRPr lang="en-IN"/>
                        </a:p>
                      </p:txBody>
                    </p:sp>
                  </p:grpSp>
                </p:grpSp>
              </p:grpSp>
            </p:grpSp>
          </p:grpSp>
          <p:grpSp>
            <p:nvGrpSpPr>
              <p:cNvPr id="33892" name="Group 100"/>
              <p:cNvGrpSpPr>
                <a:grpSpLocks/>
              </p:cNvGrpSpPr>
              <p:nvPr userDrawn="1"/>
            </p:nvGrpSpPr>
            <p:grpSpPr bwMode="auto">
              <a:xfrm>
                <a:off x="402" y="1454"/>
                <a:ext cx="2787" cy="2866"/>
                <a:chOff x="2" y="1454"/>
                <a:chExt cx="2787" cy="2866"/>
              </a:xfrm>
            </p:grpSpPr>
            <p:sp>
              <p:nvSpPr>
                <p:cNvPr id="33893" name="Line 101"/>
                <p:cNvSpPr>
                  <a:spLocks noChangeShapeType="1"/>
                </p:cNvSpPr>
                <p:nvPr userDrawn="1"/>
              </p:nvSpPr>
              <p:spPr bwMode="hidden">
                <a:xfrm rot="1678521" flipV="1">
                  <a:off x="2057" y="1454"/>
                  <a:ext cx="732" cy="1778"/>
                </a:xfrm>
                <a:prstGeom prst="line">
                  <a:avLst/>
                </a:prstGeom>
                <a:noFill/>
                <a:ln w="9525">
                  <a:solidFill>
                    <a:schemeClr val="accent2"/>
                  </a:solidFill>
                  <a:round/>
                  <a:headEnd/>
                  <a:tailEnd/>
                </a:ln>
                <a:effectLst/>
              </p:spPr>
              <p:txBody>
                <a:bodyPr/>
                <a:lstStyle/>
                <a:p>
                  <a:endParaRPr lang="en-IN"/>
                </a:p>
              </p:txBody>
            </p:sp>
            <p:sp>
              <p:nvSpPr>
                <p:cNvPr id="33894" name="Line 102"/>
                <p:cNvSpPr>
                  <a:spLocks noChangeShapeType="1"/>
                </p:cNvSpPr>
                <p:nvPr userDrawn="1"/>
              </p:nvSpPr>
              <p:spPr bwMode="hidden">
                <a:xfrm flipH="1" flipV="1">
                  <a:off x="870" y="3854"/>
                  <a:ext cx="223" cy="463"/>
                </a:xfrm>
                <a:prstGeom prst="line">
                  <a:avLst/>
                </a:prstGeom>
                <a:noFill/>
                <a:ln w="19050">
                  <a:solidFill>
                    <a:schemeClr val="accent2"/>
                  </a:solidFill>
                  <a:round/>
                  <a:headEnd/>
                  <a:tailEnd/>
                </a:ln>
                <a:effectLst/>
              </p:spPr>
              <p:txBody>
                <a:bodyPr/>
                <a:lstStyle/>
                <a:p>
                  <a:endParaRPr lang="en-IN"/>
                </a:p>
              </p:txBody>
            </p:sp>
            <p:grpSp>
              <p:nvGrpSpPr>
                <p:cNvPr id="33895" name="Group 103"/>
                <p:cNvGrpSpPr>
                  <a:grpSpLocks/>
                </p:cNvGrpSpPr>
                <p:nvPr userDrawn="1"/>
              </p:nvGrpSpPr>
              <p:grpSpPr bwMode="auto">
                <a:xfrm>
                  <a:off x="2" y="2738"/>
                  <a:ext cx="1317" cy="1582"/>
                  <a:chOff x="2" y="2738"/>
                  <a:chExt cx="1317" cy="1582"/>
                </a:xfrm>
              </p:grpSpPr>
              <p:sp>
                <p:nvSpPr>
                  <p:cNvPr id="33896" name="Line 104"/>
                  <p:cNvSpPr>
                    <a:spLocks noChangeShapeType="1"/>
                  </p:cNvSpPr>
                  <p:nvPr userDrawn="1"/>
                </p:nvSpPr>
                <p:spPr bwMode="hidden">
                  <a:xfrm flipH="1">
                    <a:off x="697" y="3855"/>
                    <a:ext cx="173" cy="187"/>
                  </a:xfrm>
                  <a:prstGeom prst="line">
                    <a:avLst/>
                  </a:prstGeom>
                  <a:noFill/>
                  <a:ln w="19050">
                    <a:solidFill>
                      <a:schemeClr val="accent2"/>
                    </a:solidFill>
                    <a:round/>
                    <a:headEnd/>
                    <a:tailEnd/>
                  </a:ln>
                  <a:effectLst/>
                </p:spPr>
                <p:txBody>
                  <a:bodyPr/>
                  <a:lstStyle/>
                  <a:p>
                    <a:endParaRPr lang="en-IN"/>
                  </a:p>
                </p:txBody>
              </p:sp>
              <p:sp>
                <p:nvSpPr>
                  <p:cNvPr id="33897" name="Freeform 105"/>
                  <p:cNvSpPr>
                    <a:spLocks/>
                  </p:cNvSpPr>
                  <p:nvPr userDrawn="1"/>
                </p:nvSpPr>
                <p:spPr bwMode="hidden">
                  <a:xfrm>
                    <a:off x="2" y="3218"/>
                    <a:ext cx="1006" cy="1102"/>
                  </a:xfrm>
                  <a:custGeom>
                    <a:avLst/>
                    <a:gdLst/>
                    <a:ahLst/>
                    <a:cxnLst>
                      <a:cxn ang="0">
                        <a:pos x="1006" y="1102"/>
                      </a:cxn>
                      <a:cxn ang="0">
                        <a:pos x="696" y="823"/>
                      </a:cxn>
                      <a:cxn ang="0">
                        <a:pos x="333" y="447"/>
                      </a:cxn>
                      <a:cxn ang="0">
                        <a:pos x="51" y="76"/>
                      </a:cxn>
                      <a:cxn ang="0">
                        <a:pos x="0" y="0"/>
                      </a:cxn>
                    </a:cxnLst>
                    <a:rect l="0" t="0" r="r" b="b"/>
                    <a:pathLst>
                      <a:path w="1006" h="1102">
                        <a:moveTo>
                          <a:pt x="1006" y="1102"/>
                        </a:moveTo>
                        <a:lnTo>
                          <a:pt x="696" y="823"/>
                        </a:lnTo>
                        <a:lnTo>
                          <a:pt x="333" y="447"/>
                        </a:lnTo>
                        <a:lnTo>
                          <a:pt x="51" y="76"/>
                        </a:lnTo>
                        <a:lnTo>
                          <a:pt x="0" y="0"/>
                        </a:lnTo>
                      </a:path>
                    </a:pathLst>
                  </a:custGeom>
                  <a:noFill/>
                  <a:ln w="19050" cmpd="sng">
                    <a:solidFill>
                      <a:schemeClr val="accent2"/>
                    </a:solidFill>
                    <a:round/>
                    <a:headEnd type="none" w="med" len="med"/>
                    <a:tailEnd type="none" w="med" len="med"/>
                  </a:ln>
                  <a:effectLst/>
                </p:spPr>
                <p:txBody>
                  <a:bodyPr/>
                  <a:lstStyle/>
                  <a:p>
                    <a:endParaRPr lang="en-IN"/>
                  </a:p>
                </p:txBody>
              </p:sp>
              <p:sp>
                <p:nvSpPr>
                  <p:cNvPr id="33898" name="Line 106"/>
                  <p:cNvSpPr>
                    <a:spLocks noChangeShapeType="1"/>
                  </p:cNvSpPr>
                  <p:nvPr userDrawn="1"/>
                </p:nvSpPr>
                <p:spPr bwMode="hidden">
                  <a:xfrm flipH="1">
                    <a:off x="1242" y="4231"/>
                    <a:ext cx="77" cy="88"/>
                  </a:xfrm>
                  <a:prstGeom prst="line">
                    <a:avLst/>
                  </a:prstGeom>
                  <a:noFill/>
                  <a:ln w="19050">
                    <a:solidFill>
                      <a:schemeClr val="accent2"/>
                    </a:solidFill>
                    <a:round/>
                    <a:headEnd/>
                    <a:tailEnd/>
                  </a:ln>
                  <a:effectLst/>
                </p:spPr>
                <p:txBody>
                  <a:bodyPr/>
                  <a:lstStyle/>
                  <a:p>
                    <a:endParaRPr lang="en-IN"/>
                  </a:p>
                </p:txBody>
              </p:sp>
              <p:sp>
                <p:nvSpPr>
                  <p:cNvPr id="33899" name="Line 107"/>
                  <p:cNvSpPr>
                    <a:spLocks noChangeShapeType="1"/>
                  </p:cNvSpPr>
                  <p:nvPr userDrawn="1"/>
                </p:nvSpPr>
                <p:spPr bwMode="hidden">
                  <a:xfrm flipH="1" flipV="1">
                    <a:off x="340" y="3668"/>
                    <a:ext cx="532" cy="185"/>
                  </a:xfrm>
                  <a:prstGeom prst="line">
                    <a:avLst/>
                  </a:prstGeom>
                  <a:noFill/>
                  <a:ln w="19050">
                    <a:solidFill>
                      <a:schemeClr val="accent2"/>
                    </a:solidFill>
                    <a:round/>
                    <a:headEnd/>
                    <a:tailEnd/>
                  </a:ln>
                  <a:effectLst/>
                </p:spPr>
                <p:txBody>
                  <a:bodyPr/>
                  <a:lstStyle/>
                  <a:p>
                    <a:endParaRPr lang="en-IN"/>
                  </a:p>
                </p:txBody>
              </p:sp>
              <p:sp>
                <p:nvSpPr>
                  <p:cNvPr id="33900" name="Line 108"/>
                  <p:cNvSpPr>
                    <a:spLocks noChangeShapeType="1"/>
                  </p:cNvSpPr>
                  <p:nvPr userDrawn="1"/>
                </p:nvSpPr>
                <p:spPr bwMode="hidden">
                  <a:xfrm flipH="1" flipV="1">
                    <a:off x="237" y="3101"/>
                    <a:ext cx="101" cy="567"/>
                  </a:xfrm>
                  <a:prstGeom prst="line">
                    <a:avLst/>
                  </a:prstGeom>
                  <a:noFill/>
                  <a:ln w="19050">
                    <a:solidFill>
                      <a:schemeClr val="accent2"/>
                    </a:solidFill>
                    <a:round/>
                    <a:headEnd/>
                    <a:tailEnd/>
                  </a:ln>
                  <a:effectLst/>
                </p:spPr>
                <p:txBody>
                  <a:bodyPr/>
                  <a:lstStyle/>
                  <a:p>
                    <a:endParaRPr lang="en-IN"/>
                  </a:p>
                </p:txBody>
              </p:sp>
              <p:sp>
                <p:nvSpPr>
                  <p:cNvPr id="33901" name="Line 109"/>
                  <p:cNvSpPr>
                    <a:spLocks noChangeShapeType="1"/>
                  </p:cNvSpPr>
                  <p:nvPr userDrawn="1"/>
                </p:nvSpPr>
                <p:spPr bwMode="hidden">
                  <a:xfrm flipH="1" flipV="1">
                    <a:off x="2" y="3009"/>
                    <a:ext cx="235" cy="92"/>
                  </a:xfrm>
                  <a:prstGeom prst="line">
                    <a:avLst/>
                  </a:prstGeom>
                  <a:noFill/>
                  <a:ln w="19050">
                    <a:solidFill>
                      <a:schemeClr val="accent2"/>
                    </a:solidFill>
                    <a:round/>
                    <a:headEnd/>
                    <a:tailEnd/>
                  </a:ln>
                  <a:effectLst/>
                </p:spPr>
                <p:txBody>
                  <a:bodyPr/>
                  <a:lstStyle/>
                  <a:p>
                    <a:endParaRPr lang="en-IN"/>
                  </a:p>
                </p:txBody>
              </p:sp>
              <p:sp>
                <p:nvSpPr>
                  <p:cNvPr id="33902" name="Line 110"/>
                  <p:cNvSpPr>
                    <a:spLocks noChangeShapeType="1"/>
                  </p:cNvSpPr>
                  <p:nvPr userDrawn="1"/>
                </p:nvSpPr>
                <p:spPr bwMode="hidden">
                  <a:xfrm flipV="1">
                    <a:off x="54" y="3101"/>
                    <a:ext cx="182" cy="194"/>
                  </a:xfrm>
                  <a:prstGeom prst="line">
                    <a:avLst/>
                  </a:prstGeom>
                  <a:noFill/>
                  <a:ln w="19050">
                    <a:solidFill>
                      <a:schemeClr val="accent2"/>
                    </a:solidFill>
                    <a:round/>
                    <a:headEnd/>
                    <a:tailEnd/>
                  </a:ln>
                  <a:effectLst/>
                </p:spPr>
                <p:txBody>
                  <a:bodyPr/>
                  <a:lstStyle/>
                  <a:p>
                    <a:endParaRPr lang="en-IN"/>
                  </a:p>
                </p:txBody>
              </p:sp>
              <p:sp>
                <p:nvSpPr>
                  <p:cNvPr id="33903" name="Line 111"/>
                  <p:cNvSpPr>
                    <a:spLocks noChangeShapeType="1"/>
                  </p:cNvSpPr>
                  <p:nvPr userDrawn="1"/>
                </p:nvSpPr>
                <p:spPr bwMode="hidden">
                  <a:xfrm flipH="1">
                    <a:off x="336" y="3476"/>
                    <a:ext cx="176" cy="192"/>
                  </a:xfrm>
                  <a:prstGeom prst="line">
                    <a:avLst/>
                  </a:prstGeom>
                  <a:noFill/>
                  <a:ln w="19050">
                    <a:solidFill>
                      <a:schemeClr val="accent2"/>
                    </a:solidFill>
                    <a:round/>
                    <a:headEnd/>
                    <a:tailEnd/>
                  </a:ln>
                  <a:effectLst/>
                </p:spPr>
                <p:txBody>
                  <a:bodyPr/>
                  <a:lstStyle/>
                  <a:p>
                    <a:endParaRPr lang="en-IN"/>
                  </a:p>
                </p:txBody>
              </p:sp>
              <p:sp>
                <p:nvSpPr>
                  <p:cNvPr id="33904" name="Line 112"/>
                  <p:cNvSpPr>
                    <a:spLocks noChangeShapeType="1"/>
                  </p:cNvSpPr>
                  <p:nvPr userDrawn="1"/>
                </p:nvSpPr>
                <p:spPr bwMode="hidden">
                  <a:xfrm flipV="1">
                    <a:off x="3" y="2738"/>
                    <a:ext cx="14" cy="23"/>
                  </a:xfrm>
                  <a:prstGeom prst="line">
                    <a:avLst/>
                  </a:prstGeom>
                  <a:noFill/>
                  <a:ln w="19050">
                    <a:solidFill>
                      <a:schemeClr val="accent2"/>
                    </a:solidFill>
                    <a:round/>
                    <a:headEnd/>
                    <a:tailEnd/>
                  </a:ln>
                  <a:effectLst/>
                </p:spPr>
                <p:txBody>
                  <a:bodyPr/>
                  <a:lstStyle/>
                  <a:p>
                    <a:endParaRPr lang="en-IN"/>
                  </a:p>
                </p:txBody>
              </p:sp>
            </p:grpSp>
          </p:grpSp>
        </p:grpSp>
        <p:grpSp>
          <p:nvGrpSpPr>
            <p:cNvPr id="33905" name="Group 113"/>
            <p:cNvGrpSpPr>
              <a:grpSpLocks/>
            </p:cNvGrpSpPr>
            <p:nvPr userDrawn="1"/>
          </p:nvGrpSpPr>
          <p:grpSpPr bwMode="auto">
            <a:xfrm>
              <a:off x="16" y="1326"/>
              <a:ext cx="3325" cy="2948"/>
              <a:chOff x="16" y="1326"/>
              <a:chExt cx="3325" cy="2948"/>
            </a:xfrm>
          </p:grpSpPr>
          <p:sp>
            <p:nvSpPr>
              <p:cNvPr id="33906" name="Freeform 114"/>
              <p:cNvSpPr>
                <a:spLocks/>
              </p:cNvSpPr>
              <p:nvPr/>
            </p:nvSpPr>
            <p:spPr bwMode="hidden">
              <a:xfrm>
                <a:off x="16" y="2656"/>
                <a:ext cx="1440" cy="1618"/>
              </a:xfrm>
              <a:custGeom>
                <a:avLst/>
                <a:gdLst/>
                <a:ahLst/>
                <a:cxnLst>
                  <a:cxn ang="0">
                    <a:pos x="873" y="1150"/>
                  </a:cxn>
                  <a:cxn ang="0">
                    <a:pos x="741" y="1019"/>
                  </a:cxn>
                  <a:cxn ang="0">
                    <a:pos x="610" y="875"/>
                  </a:cxn>
                  <a:cxn ang="0">
                    <a:pos x="490" y="737"/>
                  </a:cxn>
                  <a:cxn ang="0">
                    <a:pos x="377" y="593"/>
                  </a:cxn>
                  <a:cxn ang="0">
                    <a:pos x="275" y="443"/>
                  </a:cxn>
                  <a:cxn ang="0">
                    <a:pos x="173" y="299"/>
                  </a:cxn>
                  <a:cxn ang="0">
                    <a:pos x="84" y="149"/>
                  </a:cxn>
                  <a:cxn ang="0">
                    <a:pos x="0" y="0"/>
                  </a:cxn>
                  <a:cxn ang="0">
                    <a:pos x="0" y="11"/>
                  </a:cxn>
                  <a:cxn ang="0">
                    <a:pos x="84" y="155"/>
                  </a:cxn>
                  <a:cxn ang="0">
                    <a:pos x="173" y="305"/>
                  </a:cxn>
                  <a:cxn ang="0">
                    <a:pos x="269" y="449"/>
                  </a:cxn>
                  <a:cxn ang="0">
                    <a:pos x="377" y="593"/>
                  </a:cxn>
                  <a:cxn ang="0">
                    <a:pos x="490" y="737"/>
                  </a:cxn>
                  <a:cxn ang="0">
                    <a:pos x="610" y="881"/>
                  </a:cxn>
                  <a:cxn ang="0">
                    <a:pos x="735" y="1019"/>
                  </a:cxn>
                  <a:cxn ang="0">
                    <a:pos x="873" y="1150"/>
                  </a:cxn>
                  <a:cxn ang="0">
                    <a:pos x="1010" y="1276"/>
                  </a:cxn>
                  <a:cxn ang="0">
                    <a:pos x="1148" y="1396"/>
                  </a:cxn>
                  <a:cxn ang="0">
                    <a:pos x="1286" y="1510"/>
                  </a:cxn>
                  <a:cxn ang="0">
                    <a:pos x="1429" y="1618"/>
                  </a:cxn>
                  <a:cxn ang="0">
                    <a:pos x="1435" y="1618"/>
                  </a:cxn>
                  <a:cxn ang="0">
                    <a:pos x="1292" y="1510"/>
                  </a:cxn>
                  <a:cxn ang="0">
                    <a:pos x="1154" y="1396"/>
                  </a:cxn>
                  <a:cxn ang="0">
                    <a:pos x="1010" y="1276"/>
                  </a:cxn>
                  <a:cxn ang="0">
                    <a:pos x="873" y="1150"/>
                  </a:cxn>
                  <a:cxn ang="0">
                    <a:pos x="873" y="1150"/>
                  </a:cxn>
                </a:cxnLst>
                <a:rect l="0" t="0" r="r" b="b"/>
                <a:pathLst>
                  <a:path w="1435" h="1618">
                    <a:moveTo>
                      <a:pt x="873" y="1150"/>
                    </a:moveTo>
                    <a:lnTo>
                      <a:pt x="741" y="1019"/>
                    </a:lnTo>
                    <a:lnTo>
                      <a:pt x="610" y="875"/>
                    </a:lnTo>
                    <a:lnTo>
                      <a:pt x="490" y="737"/>
                    </a:lnTo>
                    <a:lnTo>
                      <a:pt x="377" y="593"/>
                    </a:lnTo>
                    <a:lnTo>
                      <a:pt x="275" y="443"/>
                    </a:lnTo>
                    <a:lnTo>
                      <a:pt x="173" y="299"/>
                    </a:lnTo>
                    <a:lnTo>
                      <a:pt x="84" y="149"/>
                    </a:lnTo>
                    <a:lnTo>
                      <a:pt x="0" y="0"/>
                    </a:lnTo>
                    <a:lnTo>
                      <a:pt x="0" y="11"/>
                    </a:lnTo>
                    <a:lnTo>
                      <a:pt x="84" y="155"/>
                    </a:lnTo>
                    <a:lnTo>
                      <a:pt x="173" y="305"/>
                    </a:lnTo>
                    <a:lnTo>
                      <a:pt x="269" y="449"/>
                    </a:lnTo>
                    <a:lnTo>
                      <a:pt x="377" y="593"/>
                    </a:lnTo>
                    <a:lnTo>
                      <a:pt x="490" y="737"/>
                    </a:lnTo>
                    <a:lnTo>
                      <a:pt x="610" y="881"/>
                    </a:lnTo>
                    <a:lnTo>
                      <a:pt x="735" y="1019"/>
                    </a:lnTo>
                    <a:lnTo>
                      <a:pt x="873" y="1150"/>
                    </a:lnTo>
                    <a:lnTo>
                      <a:pt x="1010" y="1276"/>
                    </a:lnTo>
                    <a:lnTo>
                      <a:pt x="1148" y="1396"/>
                    </a:lnTo>
                    <a:lnTo>
                      <a:pt x="1286" y="1510"/>
                    </a:lnTo>
                    <a:lnTo>
                      <a:pt x="1429" y="1618"/>
                    </a:lnTo>
                    <a:lnTo>
                      <a:pt x="1435" y="1618"/>
                    </a:lnTo>
                    <a:lnTo>
                      <a:pt x="1292" y="1510"/>
                    </a:lnTo>
                    <a:lnTo>
                      <a:pt x="1154" y="1396"/>
                    </a:lnTo>
                    <a:lnTo>
                      <a:pt x="1010" y="1276"/>
                    </a:lnTo>
                    <a:lnTo>
                      <a:pt x="873" y="1150"/>
                    </a:lnTo>
                    <a:lnTo>
                      <a:pt x="873" y="1150"/>
                    </a:lnTo>
                    <a:close/>
                  </a:path>
                </a:pathLst>
              </a:custGeom>
              <a:solidFill>
                <a:schemeClr val="accent2"/>
              </a:solidFill>
              <a:ln w="9525">
                <a:noFill/>
                <a:round/>
                <a:headEnd/>
                <a:tailEnd/>
              </a:ln>
            </p:spPr>
            <p:txBody>
              <a:bodyPr/>
              <a:lstStyle/>
              <a:p>
                <a:endParaRPr lang="en-IN"/>
              </a:p>
            </p:txBody>
          </p:sp>
          <p:sp>
            <p:nvSpPr>
              <p:cNvPr id="33907" name="Freeform 115"/>
              <p:cNvSpPr>
                <a:spLocks/>
              </p:cNvSpPr>
              <p:nvPr/>
            </p:nvSpPr>
            <p:spPr bwMode="hidden">
              <a:xfrm>
                <a:off x="16" y="2260"/>
                <a:ext cx="1673" cy="2014"/>
              </a:xfrm>
              <a:custGeom>
                <a:avLst/>
                <a:gdLst/>
                <a:ahLst/>
                <a:cxnLst>
                  <a:cxn ang="0">
                    <a:pos x="957" y="1463"/>
                  </a:cxn>
                  <a:cxn ang="0">
                    <a:pos x="789" y="1289"/>
                  </a:cxn>
                  <a:cxn ang="0">
                    <a:pos x="634" y="1115"/>
                  </a:cxn>
                  <a:cxn ang="0">
                    <a:pos x="490" y="929"/>
                  </a:cxn>
                  <a:cxn ang="0">
                    <a:pos x="365" y="743"/>
                  </a:cxn>
                  <a:cxn ang="0">
                    <a:pos x="251" y="557"/>
                  </a:cxn>
                  <a:cxn ang="0">
                    <a:pos x="149" y="372"/>
                  </a:cxn>
                  <a:cxn ang="0">
                    <a:pos x="66" y="186"/>
                  </a:cxn>
                  <a:cxn ang="0">
                    <a:pos x="0" y="0"/>
                  </a:cxn>
                  <a:cxn ang="0">
                    <a:pos x="0" y="12"/>
                  </a:cxn>
                  <a:cxn ang="0">
                    <a:pos x="66" y="198"/>
                  </a:cxn>
                  <a:cxn ang="0">
                    <a:pos x="149" y="384"/>
                  </a:cxn>
                  <a:cxn ang="0">
                    <a:pos x="251" y="569"/>
                  </a:cxn>
                  <a:cxn ang="0">
                    <a:pos x="365" y="755"/>
                  </a:cxn>
                  <a:cxn ang="0">
                    <a:pos x="490" y="935"/>
                  </a:cxn>
                  <a:cxn ang="0">
                    <a:pos x="634" y="1115"/>
                  </a:cxn>
                  <a:cxn ang="0">
                    <a:pos x="789" y="1295"/>
                  </a:cxn>
                  <a:cxn ang="0">
                    <a:pos x="957" y="1463"/>
                  </a:cxn>
                  <a:cxn ang="0">
                    <a:pos x="1130" y="1618"/>
                  </a:cxn>
                  <a:cxn ang="0">
                    <a:pos x="1303" y="1762"/>
                  </a:cxn>
                  <a:cxn ang="0">
                    <a:pos x="1483" y="1894"/>
                  </a:cxn>
                  <a:cxn ang="0">
                    <a:pos x="1662" y="2014"/>
                  </a:cxn>
                  <a:cxn ang="0">
                    <a:pos x="1668" y="2014"/>
                  </a:cxn>
                  <a:cxn ang="0">
                    <a:pos x="1483" y="1894"/>
                  </a:cxn>
                  <a:cxn ang="0">
                    <a:pos x="1303" y="1762"/>
                  </a:cxn>
                  <a:cxn ang="0">
                    <a:pos x="1130" y="1618"/>
                  </a:cxn>
                  <a:cxn ang="0">
                    <a:pos x="957" y="1463"/>
                  </a:cxn>
                  <a:cxn ang="0">
                    <a:pos x="957" y="1463"/>
                  </a:cxn>
                </a:cxnLst>
                <a:rect l="0" t="0" r="r" b="b"/>
                <a:pathLst>
                  <a:path w="1668" h="2014">
                    <a:moveTo>
                      <a:pt x="957" y="1463"/>
                    </a:moveTo>
                    <a:lnTo>
                      <a:pt x="789" y="1289"/>
                    </a:lnTo>
                    <a:lnTo>
                      <a:pt x="634" y="1115"/>
                    </a:lnTo>
                    <a:lnTo>
                      <a:pt x="490" y="929"/>
                    </a:lnTo>
                    <a:lnTo>
                      <a:pt x="365" y="743"/>
                    </a:lnTo>
                    <a:lnTo>
                      <a:pt x="251" y="557"/>
                    </a:lnTo>
                    <a:lnTo>
                      <a:pt x="149" y="372"/>
                    </a:lnTo>
                    <a:lnTo>
                      <a:pt x="66" y="186"/>
                    </a:lnTo>
                    <a:lnTo>
                      <a:pt x="0" y="0"/>
                    </a:lnTo>
                    <a:lnTo>
                      <a:pt x="0" y="12"/>
                    </a:lnTo>
                    <a:lnTo>
                      <a:pt x="66" y="198"/>
                    </a:lnTo>
                    <a:lnTo>
                      <a:pt x="149" y="384"/>
                    </a:lnTo>
                    <a:lnTo>
                      <a:pt x="251" y="569"/>
                    </a:lnTo>
                    <a:lnTo>
                      <a:pt x="365" y="755"/>
                    </a:lnTo>
                    <a:lnTo>
                      <a:pt x="490" y="935"/>
                    </a:lnTo>
                    <a:lnTo>
                      <a:pt x="634" y="1115"/>
                    </a:lnTo>
                    <a:lnTo>
                      <a:pt x="789" y="1295"/>
                    </a:lnTo>
                    <a:lnTo>
                      <a:pt x="957" y="1463"/>
                    </a:lnTo>
                    <a:lnTo>
                      <a:pt x="1130" y="1618"/>
                    </a:lnTo>
                    <a:lnTo>
                      <a:pt x="1303" y="1762"/>
                    </a:lnTo>
                    <a:lnTo>
                      <a:pt x="1483" y="1894"/>
                    </a:lnTo>
                    <a:lnTo>
                      <a:pt x="1662" y="2014"/>
                    </a:lnTo>
                    <a:lnTo>
                      <a:pt x="1668" y="2014"/>
                    </a:lnTo>
                    <a:lnTo>
                      <a:pt x="1483" y="1894"/>
                    </a:lnTo>
                    <a:lnTo>
                      <a:pt x="1303" y="1762"/>
                    </a:lnTo>
                    <a:lnTo>
                      <a:pt x="1130" y="1618"/>
                    </a:lnTo>
                    <a:lnTo>
                      <a:pt x="957" y="1463"/>
                    </a:lnTo>
                    <a:lnTo>
                      <a:pt x="957" y="1463"/>
                    </a:lnTo>
                    <a:close/>
                  </a:path>
                </a:pathLst>
              </a:custGeom>
              <a:solidFill>
                <a:schemeClr val="accent2"/>
              </a:solidFill>
              <a:ln w="9525">
                <a:noFill/>
                <a:round/>
                <a:headEnd/>
                <a:tailEnd/>
              </a:ln>
            </p:spPr>
            <p:txBody>
              <a:bodyPr/>
              <a:lstStyle/>
              <a:p>
                <a:endParaRPr lang="en-IN"/>
              </a:p>
            </p:txBody>
          </p:sp>
          <p:sp>
            <p:nvSpPr>
              <p:cNvPr id="33908" name="Rectangle 116"/>
              <p:cNvSpPr>
                <a:spLocks noChangeArrowheads="1"/>
              </p:cNvSpPr>
              <p:nvPr/>
            </p:nvSpPr>
            <p:spPr bwMode="hidden">
              <a:xfrm rot="-2488720">
                <a:off x="1988" y="1919"/>
                <a:ext cx="1353" cy="17"/>
              </a:xfrm>
              <a:prstGeom prst="rect">
                <a:avLst/>
              </a:prstGeom>
              <a:solidFill>
                <a:schemeClr val="accent2"/>
              </a:solidFill>
              <a:ln w="9525">
                <a:noFill/>
                <a:miter lim="800000"/>
                <a:headEnd/>
                <a:tailEnd/>
              </a:ln>
              <a:effectLst/>
            </p:spPr>
            <p:txBody>
              <a:bodyPr wrap="none" anchor="ctr"/>
              <a:lstStyle/>
              <a:p>
                <a:endParaRPr lang="en-IN"/>
              </a:p>
            </p:txBody>
          </p:sp>
          <p:sp>
            <p:nvSpPr>
              <p:cNvPr id="33909" name="Rectangle 117"/>
              <p:cNvSpPr>
                <a:spLocks noChangeArrowheads="1"/>
              </p:cNvSpPr>
              <p:nvPr/>
            </p:nvSpPr>
            <p:spPr bwMode="hidden">
              <a:xfrm rot="-5087790">
                <a:off x="1964" y="2613"/>
                <a:ext cx="2217" cy="17"/>
              </a:xfrm>
              <a:prstGeom prst="rect">
                <a:avLst/>
              </a:prstGeom>
              <a:solidFill>
                <a:schemeClr val="accent2"/>
              </a:solidFill>
              <a:ln w="9525">
                <a:noFill/>
                <a:miter lim="800000"/>
                <a:headEnd/>
                <a:tailEnd/>
              </a:ln>
              <a:effectLst/>
            </p:spPr>
            <p:txBody>
              <a:bodyPr wrap="none" anchor="ctr"/>
              <a:lstStyle/>
              <a:p>
                <a:endParaRPr lang="en-IN"/>
              </a:p>
            </p:txBody>
          </p:sp>
          <p:sp>
            <p:nvSpPr>
              <p:cNvPr id="33910" name="Rectangle 118"/>
              <p:cNvSpPr>
                <a:spLocks noChangeArrowheads="1"/>
              </p:cNvSpPr>
              <p:nvPr/>
            </p:nvSpPr>
            <p:spPr bwMode="hidden">
              <a:xfrm rot="-3417299">
                <a:off x="1019" y="2694"/>
                <a:ext cx="2678" cy="17"/>
              </a:xfrm>
              <a:prstGeom prst="rect">
                <a:avLst/>
              </a:prstGeom>
              <a:solidFill>
                <a:schemeClr val="accent2"/>
              </a:solidFill>
              <a:ln w="9525">
                <a:noFill/>
                <a:miter lim="800000"/>
                <a:headEnd/>
                <a:tailEnd/>
              </a:ln>
              <a:effectLst/>
            </p:spPr>
            <p:txBody>
              <a:bodyPr wrap="none" anchor="ctr"/>
              <a:lstStyle/>
              <a:p>
                <a:endParaRPr lang="en-IN"/>
              </a:p>
            </p:txBody>
          </p:sp>
          <p:sp>
            <p:nvSpPr>
              <p:cNvPr id="33911" name="Rectangle 119"/>
              <p:cNvSpPr>
                <a:spLocks noChangeArrowheads="1"/>
              </p:cNvSpPr>
              <p:nvPr/>
            </p:nvSpPr>
            <p:spPr bwMode="hidden">
              <a:xfrm rot="-835848">
                <a:off x="688" y="1748"/>
                <a:ext cx="2390" cy="17"/>
              </a:xfrm>
              <a:prstGeom prst="rect">
                <a:avLst/>
              </a:prstGeom>
              <a:solidFill>
                <a:schemeClr val="accent2"/>
              </a:solidFill>
              <a:ln w="9525">
                <a:noFill/>
                <a:miter lim="800000"/>
                <a:headEnd/>
                <a:tailEnd/>
              </a:ln>
              <a:effectLst/>
            </p:spPr>
            <p:txBody>
              <a:bodyPr wrap="none" anchor="ctr"/>
              <a:lstStyle/>
              <a:p>
                <a:endParaRPr lang="en-IN"/>
              </a:p>
            </p:txBody>
          </p:sp>
          <p:grpSp>
            <p:nvGrpSpPr>
              <p:cNvPr id="33912" name="Group 120"/>
              <p:cNvGrpSpPr>
                <a:grpSpLocks noChangeAspect="1"/>
              </p:cNvGrpSpPr>
              <p:nvPr/>
            </p:nvGrpSpPr>
            <p:grpSpPr bwMode="auto">
              <a:xfrm>
                <a:off x="3046" y="1326"/>
                <a:ext cx="259" cy="299"/>
                <a:chOff x="3042" y="1265"/>
                <a:chExt cx="367" cy="424"/>
              </a:xfrm>
            </p:grpSpPr>
            <p:sp>
              <p:nvSpPr>
                <p:cNvPr id="33913" name="Oval 121"/>
                <p:cNvSpPr>
                  <a:spLocks noChangeAspect="1" noChangeArrowheads="1"/>
                </p:cNvSpPr>
                <p:nvPr userDrawn="1"/>
              </p:nvSpPr>
              <p:spPr bwMode="hidden">
                <a:xfrm rot="2828979">
                  <a:off x="2982" y="1467"/>
                  <a:ext cx="282" cy="161"/>
                </a:xfrm>
                <a:prstGeom prst="ellipse">
                  <a:avLst/>
                </a:prstGeom>
                <a:gradFill rotWithShape="0">
                  <a:gsLst>
                    <a:gs pos="0">
                      <a:schemeClr val="accent2"/>
                    </a:gs>
                    <a:gs pos="100000">
                      <a:schemeClr val="accent2">
                        <a:gamma/>
                        <a:tint val="84706"/>
                        <a:invGamma/>
                      </a:schemeClr>
                    </a:gs>
                  </a:gsLst>
                  <a:lin ang="5400000" scaled="1"/>
                </a:gradFill>
                <a:ln w="9525">
                  <a:noFill/>
                  <a:round/>
                  <a:headEnd/>
                  <a:tailEnd/>
                </a:ln>
                <a:effectLst/>
              </p:spPr>
              <p:txBody>
                <a:bodyPr wrap="none" anchor="ctr"/>
                <a:lstStyle/>
                <a:p>
                  <a:endParaRPr lang="en-IN"/>
                </a:p>
              </p:txBody>
            </p:sp>
            <p:sp>
              <p:nvSpPr>
                <p:cNvPr id="33914" name="Freeform 122"/>
                <p:cNvSpPr>
                  <a:spLocks noChangeAspect="1"/>
                </p:cNvSpPr>
                <p:nvPr userDrawn="1"/>
              </p:nvSpPr>
              <p:spPr bwMode="hidden">
                <a:xfrm>
                  <a:off x="3070" y="1374"/>
                  <a:ext cx="227" cy="222"/>
                </a:xfrm>
                <a:custGeom>
                  <a:avLst/>
                  <a:gdLst/>
                  <a:ahLst/>
                  <a:cxnLst>
                    <a:cxn ang="0">
                      <a:pos x="227" y="134"/>
                    </a:cxn>
                    <a:cxn ang="0">
                      <a:pos x="203" y="144"/>
                    </a:cxn>
                    <a:cxn ang="0">
                      <a:pos x="179" y="138"/>
                    </a:cxn>
                    <a:cxn ang="0">
                      <a:pos x="149" y="126"/>
                    </a:cxn>
                    <a:cxn ang="0">
                      <a:pos x="126" y="102"/>
                    </a:cxn>
                    <a:cxn ang="0">
                      <a:pos x="102" y="72"/>
                    </a:cxn>
                    <a:cxn ang="0">
                      <a:pos x="84" y="48"/>
                    </a:cxn>
                    <a:cxn ang="0">
                      <a:pos x="78" y="24"/>
                    </a:cxn>
                    <a:cxn ang="0">
                      <a:pos x="84" y="0"/>
                    </a:cxn>
                    <a:cxn ang="0">
                      <a:pos x="84" y="0"/>
                    </a:cxn>
                    <a:cxn ang="0">
                      <a:pos x="78" y="0"/>
                    </a:cxn>
                    <a:cxn ang="0">
                      <a:pos x="18" y="60"/>
                    </a:cxn>
                    <a:cxn ang="0">
                      <a:pos x="0" y="90"/>
                    </a:cxn>
                    <a:cxn ang="0">
                      <a:pos x="0" y="120"/>
                    </a:cxn>
                    <a:cxn ang="0">
                      <a:pos x="12" y="156"/>
                    </a:cxn>
                    <a:cxn ang="0">
                      <a:pos x="36" y="192"/>
                    </a:cxn>
                    <a:cxn ang="0">
                      <a:pos x="66" y="216"/>
                    </a:cxn>
                    <a:cxn ang="0">
                      <a:pos x="96" y="222"/>
                    </a:cxn>
                    <a:cxn ang="0">
                      <a:pos x="126" y="222"/>
                    </a:cxn>
                    <a:cxn ang="0">
                      <a:pos x="155" y="210"/>
                    </a:cxn>
                    <a:cxn ang="0">
                      <a:pos x="227" y="138"/>
                    </a:cxn>
                    <a:cxn ang="0">
                      <a:pos x="227" y="134"/>
                    </a:cxn>
                  </a:cxnLst>
                  <a:rect l="0" t="0" r="r" b="b"/>
                  <a:pathLst>
                    <a:path w="227" h="222">
                      <a:moveTo>
                        <a:pt x="227" y="134"/>
                      </a:moveTo>
                      <a:lnTo>
                        <a:pt x="203" y="144"/>
                      </a:lnTo>
                      <a:lnTo>
                        <a:pt x="179" y="138"/>
                      </a:lnTo>
                      <a:lnTo>
                        <a:pt x="149" y="126"/>
                      </a:lnTo>
                      <a:lnTo>
                        <a:pt x="126" y="102"/>
                      </a:lnTo>
                      <a:lnTo>
                        <a:pt x="102" y="72"/>
                      </a:lnTo>
                      <a:lnTo>
                        <a:pt x="84" y="48"/>
                      </a:lnTo>
                      <a:lnTo>
                        <a:pt x="78" y="24"/>
                      </a:lnTo>
                      <a:lnTo>
                        <a:pt x="84" y="0"/>
                      </a:lnTo>
                      <a:lnTo>
                        <a:pt x="84" y="0"/>
                      </a:lnTo>
                      <a:lnTo>
                        <a:pt x="78" y="0"/>
                      </a:lnTo>
                      <a:lnTo>
                        <a:pt x="18" y="60"/>
                      </a:lnTo>
                      <a:lnTo>
                        <a:pt x="0" y="90"/>
                      </a:lnTo>
                      <a:lnTo>
                        <a:pt x="0" y="120"/>
                      </a:lnTo>
                      <a:lnTo>
                        <a:pt x="12" y="156"/>
                      </a:lnTo>
                      <a:lnTo>
                        <a:pt x="36" y="192"/>
                      </a:lnTo>
                      <a:lnTo>
                        <a:pt x="66" y="216"/>
                      </a:lnTo>
                      <a:lnTo>
                        <a:pt x="96" y="222"/>
                      </a:lnTo>
                      <a:lnTo>
                        <a:pt x="126" y="222"/>
                      </a:lnTo>
                      <a:lnTo>
                        <a:pt x="155" y="210"/>
                      </a:lnTo>
                      <a:lnTo>
                        <a:pt x="227" y="138"/>
                      </a:lnTo>
                      <a:lnTo>
                        <a:pt x="227" y="134"/>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endParaRPr lang="en-IN"/>
                </a:p>
              </p:txBody>
            </p:sp>
            <p:sp>
              <p:nvSpPr>
                <p:cNvPr id="33915" name="Freeform 123"/>
                <p:cNvSpPr>
                  <a:spLocks noChangeAspect="1"/>
                </p:cNvSpPr>
                <p:nvPr userDrawn="1"/>
              </p:nvSpPr>
              <p:spPr bwMode="hidden">
                <a:xfrm>
                  <a:off x="3144" y="1365"/>
                  <a:ext cx="163" cy="155"/>
                </a:xfrm>
                <a:custGeom>
                  <a:avLst/>
                  <a:gdLst/>
                  <a:ahLst/>
                  <a:cxnLst>
                    <a:cxn ang="0">
                      <a:pos x="221" y="216"/>
                    </a:cxn>
                    <a:cxn ang="0">
                      <a:pos x="192" y="234"/>
                    </a:cxn>
                    <a:cxn ang="0">
                      <a:pos x="150" y="234"/>
                    </a:cxn>
                    <a:cxn ang="0">
                      <a:pos x="102" y="210"/>
                    </a:cxn>
                    <a:cxn ang="0">
                      <a:pos x="54" y="174"/>
                    </a:cxn>
                    <a:cxn ang="0">
                      <a:pos x="24" y="132"/>
                    </a:cxn>
                    <a:cxn ang="0">
                      <a:pos x="6" y="84"/>
                    </a:cxn>
                    <a:cxn ang="0">
                      <a:pos x="0" y="42"/>
                    </a:cxn>
                    <a:cxn ang="0">
                      <a:pos x="12" y="12"/>
                    </a:cxn>
                    <a:cxn ang="0">
                      <a:pos x="48" y="0"/>
                    </a:cxn>
                    <a:cxn ang="0">
                      <a:pos x="84" y="0"/>
                    </a:cxn>
                    <a:cxn ang="0">
                      <a:pos x="132" y="18"/>
                    </a:cxn>
                    <a:cxn ang="0">
                      <a:pos x="174" y="54"/>
                    </a:cxn>
                    <a:cxn ang="0">
                      <a:pos x="210" y="102"/>
                    </a:cxn>
                    <a:cxn ang="0">
                      <a:pos x="233" y="144"/>
                    </a:cxn>
                    <a:cxn ang="0">
                      <a:pos x="233" y="186"/>
                    </a:cxn>
                    <a:cxn ang="0">
                      <a:pos x="221" y="216"/>
                    </a:cxn>
                    <a:cxn ang="0">
                      <a:pos x="221" y="216"/>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endParaRPr lang="en-IN"/>
                </a:p>
              </p:txBody>
            </p:sp>
            <p:sp>
              <p:nvSpPr>
                <p:cNvPr id="33916" name="Freeform 124"/>
                <p:cNvSpPr>
                  <a:spLocks noChangeAspect="1"/>
                </p:cNvSpPr>
                <p:nvPr userDrawn="1"/>
              </p:nvSpPr>
              <p:spPr bwMode="hidden">
                <a:xfrm>
                  <a:off x="3202" y="1272"/>
                  <a:ext cx="203" cy="198"/>
                </a:xfrm>
                <a:custGeom>
                  <a:avLst/>
                  <a:gdLst/>
                  <a:ahLst/>
                  <a:cxnLst>
                    <a:cxn ang="0">
                      <a:pos x="179" y="18"/>
                    </a:cxn>
                    <a:cxn ang="0">
                      <a:pos x="197" y="48"/>
                    </a:cxn>
                    <a:cxn ang="0">
                      <a:pos x="203" y="60"/>
                    </a:cxn>
                    <a:cxn ang="0">
                      <a:pos x="197" y="66"/>
                    </a:cxn>
                    <a:cxn ang="0">
                      <a:pos x="65" y="192"/>
                    </a:cxn>
                    <a:cxn ang="0">
                      <a:pos x="59" y="198"/>
                    </a:cxn>
                    <a:cxn ang="0">
                      <a:pos x="47" y="192"/>
                    </a:cxn>
                    <a:cxn ang="0">
                      <a:pos x="17" y="174"/>
                    </a:cxn>
                    <a:cxn ang="0">
                      <a:pos x="0" y="150"/>
                    </a:cxn>
                    <a:cxn ang="0">
                      <a:pos x="0" y="126"/>
                    </a:cxn>
                    <a:cxn ang="0">
                      <a:pos x="131" y="0"/>
                    </a:cxn>
                    <a:cxn ang="0">
                      <a:pos x="155" y="0"/>
                    </a:cxn>
                    <a:cxn ang="0">
                      <a:pos x="179" y="18"/>
                    </a:cxn>
                    <a:cxn ang="0">
                      <a:pos x="179" y="18"/>
                    </a:cxn>
                  </a:cxnLst>
                  <a:rect l="0" t="0" r="r" b="b"/>
                  <a:pathLst>
                    <a:path w="203" h="198">
                      <a:moveTo>
                        <a:pt x="179" y="18"/>
                      </a:moveTo>
                      <a:lnTo>
                        <a:pt x="197" y="48"/>
                      </a:lnTo>
                      <a:lnTo>
                        <a:pt x="203" y="60"/>
                      </a:lnTo>
                      <a:lnTo>
                        <a:pt x="197" y="66"/>
                      </a:lnTo>
                      <a:lnTo>
                        <a:pt x="65" y="192"/>
                      </a:lnTo>
                      <a:lnTo>
                        <a:pt x="59" y="198"/>
                      </a:lnTo>
                      <a:lnTo>
                        <a:pt x="47" y="192"/>
                      </a:lnTo>
                      <a:lnTo>
                        <a:pt x="17" y="174"/>
                      </a:lnTo>
                      <a:lnTo>
                        <a:pt x="0" y="150"/>
                      </a:lnTo>
                      <a:lnTo>
                        <a:pt x="0" y="126"/>
                      </a:lnTo>
                      <a:lnTo>
                        <a:pt x="131" y="0"/>
                      </a:lnTo>
                      <a:lnTo>
                        <a:pt x="155" y="0"/>
                      </a:lnTo>
                      <a:lnTo>
                        <a:pt x="179" y="18"/>
                      </a:lnTo>
                      <a:lnTo>
                        <a:pt x="179" y="18"/>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endParaRPr lang="en-IN"/>
                </a:p>
              </p:txBody>
            </p:sp>
            <p:sp>
              <p:nvSpPr>
                <p:cNvPr id="33917" name="Freeform 125"/>
                <p:cNvSpPr>
                  <a:spLocks noChangeAspect="1"/>
                </p:cNvSpPr>
                <p:nvPr userDrawn="1"/>
              </p:nvSpPr>
              <p:spPr bwMode="hidden">
                <a:xfrm>
                  <a:off x="3330" y="1265"/>
                  <a:ext cx="79" cy="74"/>
                </a:xfrm>
                <a:custGeom>
                  <a:avLst/>
                  <a:gdLst/>
                  <a:ahLst/>
                  <a:cxnLst>
                    <a:cxn ang="0">
                      <a:pos x="221" y="216"/>
                    </a:cxn>
                    <a:cxn ang="0">
                      <a:pos x="192" y="234"/>
                    </a:cxn>
                    <a:cxn ang="0">
                      <a:pos x="150" y="234"/>
                    </a:cxn>
                    <a:cxn ang="0">
                      <a:pos x="102" y="210"/>
                    </a:cxn>
                    <a:cxn ang="0">
                      <a:pos x="54" y="174"/>
                    </a:cxn>
                    <a:cxn ang="0">
                      <a:pos x="24" y="132"/>
                    </a:cxn>
                    <a:cxn ang="0">
                      <a:pos x="6" y="84"/>
                    </a:cxn>
                    <a:cxn ang="0">
                      <a:pos x="0" y="42"/>
                    </a:cxn>
                    <a:cxn ang="0">
                      <a:pos x="12" y="12"/>
                    </a:cxn>
                    <a:cxn ang="0">
                      <a:pos x="48" y="0"/>
                    </a:cxn>
                    <a:cxn ang="0">
                      <a:pos x="84" y="0"/>
                    </a:cxn>
                    <a:cxn ang="0">
                      <a:pos x="132" y="18"/>
                    </a:cxn>
                    <a:cxn ang="0">
                      <a:pos x="174" y="54"/>
                    </a:cxn>
                    <a:cxn ang="0">
                      <a:pos x="210" y="102"/>
                    </a:cxn>
                    <a:cxn ang="0">
                      <a:pos x="233" y="144"/>
                    </a:cxn>
                    <a:cxn ang="0">
                      <a:pos x="233" y="186"/>
                    </a:cxn>
                    <a:cxn ang="0">
                      <a:pos x="221" y="216"/>
                    </a:cxn>
                    <a:cxn ang="0">
                      <a:pos x="221" y="216"/>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endParaRPr lang="en-IN"/>
                </a:p>
              </p:txBody>
            </p:sp>
          </p:grpSp>
        </p:grpSp>
      </p:grpSp>
      <p:sp>
        <p:nvSpPr>
          <p:cNvPr id="33918" name="Rectangle 126"/>
          <p:cNvSpPr>
            <a:spLocks noGrp="1" noChangeArrowheads="1"/>
          </p:cNvSpPr>
          <p:nvPr>
            <p:ph type="ctrTitle" sz="quarter"/>
          </p:nvPr>
        </p:nvSpPr>
        <p:spPr>
          <a:xfrm>
            <a:off x="685800" y="1600200"/>
            <a:ext cx="7772400" cy="1973263"/>
          </a:xfrm>
        </p:spPr>
        <p:txBody>
          <a:bodyPr/>
          <a:lstStyle>
            <a:lvl1pPr>
              <a:defRPr sz="5100"/>
            </a:lvl1pPr>
          </a:lstStyle>
          <a:p>
            <a:r>
              <a:rPr lang="en-US"/>
              <a:t>Click to edit Master title style</a:t>
            </a:r>
          </a:p>
        </p:txBody>
      </p:sp>
      <p:sp>
        <p:nvSpPr>
          <p:cNvPr id="33919" name="Rectangle 12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33920" name="Rectangle 128"/>
          <p:cNvSpPr>
            <a:spLocks noGrp="1" noChangeArrowheads="1"/>
          </p:cNvSpPr>
          <p:nvPr>
            <p:ph type="dt" sz="quarter" idx="2"/>
          </p:nvPr>
        </p:nvSpPr>
        <p:spPr/>
        <p:txBody>
          <a:bodyPr/>
          <a:lstStyle>
            <a:lvl1pPr>
              <a:defRPr>
                <a:effectLst/>
              </a:defRPr>
            </a:lvl1pPr>
          </a:lstStyle>
          <a:p>
            <a:endParaRPr lang="en-US"/>
          </a:p>
        </p:txBody>
      </p:sp>
      <p:sp>
        <p:nvSpPr>
          <p:cNvPr id="33921" name="Rectangle 129"/>
          <p:cNvSpPr>
            <a:spLocks noGrp="1" noChangeArrowheads="1"/>
          </p:cNvSpPr>
          <p:nvPr>
            <p:ph type="ftr" sz="quarter" idx="3"/>
          </p:nvPr>
        </p:nvSpPr>
        <p:spPr/>
        <p:txBody>
          <a:bodyPr/>
          <a:lstStyle>
            <a:lvl1pPr>
              <a:defRPr>
                <a:effectLst/>
              </a:defRPr>
            </a:lvl1pPr>
          </a:lstStyle>
          <a:p>
            <a:endParaRPr lang="en-US"/>
          </a:p>
        </p:txBody>
      </p:sp>
      <p:sp>
        <p:nvSpPr>
          <p:cNvPr id="33922" name="Rectangle 130"/>
          <p:cNvSpPr>
            <a:spLocks noGrp="1" noChangeArrowheads="1"/>
          </p:cNvSpPr>
          <p:nvPr>
            <p:ph type="sldNum" sz="quarter" idx="4"/>
          </p:nvPr>
        </p:nvSpPr>
        <p:spPr/>
        <p:txBody>
          <a:bodyPr/>
          <a:lstStyle>
            <a:lvl1pPr>
              <a:defRPr>
                <a:effectLst/>
              </a:defRPr>
            </a:lvl1pPr>
          </a:lstStyle>
          <a:p>
            <a:fld id="{E462002B-84D3-488A-9113-D243DA6679B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B34568-CB64-49D1-B3EB-5AA21229BB0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7AF056B-ACFA-41CD-A193-8FBC7B8337B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661C8ED-9562-4D7D-8815-F38B16957A3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CFC64E-7C4C-4F00-B6D6-AB85A4AC077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69F7322-7DFA-4AA2-8529-127FA0AFB12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6BD2779-D187-4B1D-9516-A9CA15C1C97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B9C2FD-5865-4A7A-B045-80940174E5B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60639F4-7CE1-4AB3-8D86-4743AF28953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0FF9E30-BB8A-4A47-A84A-589F00585CE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CCE26C2-BF15-4DDA-BDFD-30600E6431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bg1"/>
            </a:gs>
          </a:gsLst>
          <a:lin ang="18900000" scaled="1"/>
        </a:gradFill>
        <a:effectLst/>
      </p:bgPr>
    </p:bg>
    <p:spTree>
      <p:nvGrpSpPr>
        <p:cNvPr id="1" name=""/>
        <p:cNvGrpSpPr/>
        <p:nvPr/>
      </p:nvGrpSpPr>
      <p:grpSpPr>
        <a:xfrm>
          <a:off x="0" y="0"/>
          <a:ext cx="0" cy="0"/>
          <a:chOff x="0" y="0"/>
          <a:chExt cx="0" cy="0"/>
        </a:xfrm>
      </p:grpSpPr>
      <p:grpSp>
        <p:nvGrpSpPr>
          <p:cNvPr id="32770" name="Group 2"/>
          <p:cNvGrpSpPr>
            <a:grpSpLocks/>
          </p:cNvGrpSpPr>
          <p:nvPr/>
        </p:nvGrpSpPr>
        <p:grpSpPr bwMode="auto">
          <a:xfrm>
            <a:off x="-609600" y="762000"/>
            <a:ext cx="7542213" cy="6029325"/>
            <a:chOff x="-384" y="480"/>
            <a:chExt cx="4751" cy="3798"/>
          </a:xfrm>
        </p:grpSpPr>
        <p:grpSp>
          <p:nvGrpSpPr>
            <p:cNvPr id="32771" name="Group 3"/>
            <p:cNvGrpSpPr>
              <a:grpSpLocks/>
            </p:cNvGrpSpPr>
            <p:nvPr/>
          </p:nvGrpSpPr>
          <p:grpSpPr bwMode="auto">
            <a:xfrm>
              <a:off x="-384" y="480"/>
              <a:ext cx="4751" cy="3798"/>
              <a:chOff x="0" y="522"/>
              <a:chExt cx="4751" cy="3798"/>
            </a:xfrm>
          </p:grpSpPr>
          <p:grpSp>
            <p:nvGrpSpPr>
              <p:cNvPr id="32772" name="Group 4"/>
              <p:cNvGrpSpPr>
                <a:grpSpLocks/>
              </p:cNvGrpSpPr>
              <p:nvPr userDrawn="1"/>
            </p:nvGrpSpPr>
            <p:grpSpPr bwMode="auto">
              <a:xfrm>
                <a:off x="0" y="522"/>
                <a:ext cx="4751" cy="3794"/>
                <a:chOff x="0" y="522"/>
                <a:chExt cx="4751" cy="3794"/>
              </a:xfrm>
            </p:grpSpPr>
            <p:sp>
              <p:nvSpPr>
                <p:cNvPr id="32773" name="Freeform 5"/>
                <p:cNvSpPr>
                  <a:spLocks/>
                </p:cNvSpPr>
                <p:nvPr userDrawn="1"/>
              </p:nvSpPr>
              <p:spPr bwMode="hidden">
                <a:xfrm>
                  <a:off x="628" y="1241"/>
                  <a:ext cx="3281" cy="3075"/>
                </a:xfrm>
                <a:custGeom>
                  <a:avLst/>
                  <a:gdLst/>
                  <a:ahLst/>
                  <a:cxnLst>
                    <a:cxn ang="0">
                      <a:pos x="502" y="1990"/>
                    </a:cxn>
                    <a:cxn ang="0">
                      <a:pos x="186" y="1474"/>
                    </a:cxn>
                    <a:cxn ang="0">
                      <a:pos x="66" y="1169"/>
                    </a:cxn>
                    <a:cxn ang="0">
                      <a:pos x="12" y="875"/>
                    </a:cxn>
                    <a:cxn ang="0">
                      <a:pos x="18" y="611"/>
                    </a:cxn>
                    <a:cxn ang="0">
                      <a:pos x="84" y="389"/>
                    </a:cxn>
                    <a:cxn ang="0">
                      <a:pos x="209" y="216"/>
                    </a:cxn>
                    <a:cxn ang="0">
                      <a:pos x="508" y="42"/>
                    </a:cxn>
                    <a:cxn ang="0">
                      <a:pos x="891" y="6"/>
                    </a:cxn>
                    <a:cxn ang="0">
                      <a:pos x="1334" y="102"/>
                    </a:cxn>
                    <a:cxn ang="0">
                      <a:pos x="1806" y="324"/>
                    </a:cxn>
                    <a:cxn ang="0">
                      <a:pos x="2272" y="659"/>
                    </a:cxn>
                    <a:cxn ang="0">
                      <a:pos x="2769" y="1187"/>
                    </a:cxn>
                    <a:cxn ang="0">
                      <a:pos x="3085" y="1702"/>
                    </a:cxn>
                    <a:cxn ang="0">
                      <a:pos x="3205" y="2008"/>
                    </a:cxn>
                    <a:cxn ang="0">
                      <a:pos x="3259" y="2302"/>
                    </a:cxn>
                    <a:cxn ang="0">
                      <a:pos x="3253" y="2565"/>
                    </a:cxn>
                    <a:cxn ang="0">
                      <a:pos x="3187" y="2781"/>
                    </a:cxn>
                    <a:cxn ang="0">
                      <a:pos x="3068" y="2961"/>
                    </a:cxn>
                    <a:cxn ang="0">
                      <a:pos x="2918" y="3075"/>
                    </a:cxn>
                    <a:cxn ang="0">
                      <a:pos x="3068" y="2967"/>
                    </a:cxn>
                    <a:cxn ang="0">
                      <a:pos x="3193" y="2787"/>
                    </a:cxn>
                    <a:cxn ang="0">
                      <a:pos x="3259" y="2565"/>
                    </a:cxn>
                    <a:cxn ang="0">
                      <a:pos x="3265" y="2302"/>
                    </a:cxn>
                    <a:cxn ang="0">
                      <a:pos x="3211" y="2008"/>
                    </a:cxn>
                    <a:cxn ang="0">
                      <a:pos x="3091" y="1702"/>
                    </a:cxn>
                    <a:cxn ang="0">
                      <a:pos x="2775" y="1181"/>
                    </a:cxn>
                    <a:cxn ang="0">
                      <a:pos x="2278" y="653"/>
                    </a:cxn>
                    <a:cxn ang="0">
                      <a:pos x="1806" y="318"/>
                    </a:cxn>
                    <a:cxn ang="0">
                      <a:pos x="1334" y="96"/>
                    </a:cxn>
                    <a:cxn ang="0">
                      <a:pos x="891" y="0"/>
                    </a:cxn>
                    <a:cxn ang="0">
                      <a:pos x="502" y="36"/>
                    </a:cxn>
                    <a:cxn ang="0">
                      <a:pos x="204" y="210"/>
                    </a:cxn>
                    <a:cxn ang="0">
                      <a:pos x="78" y="389"/>
                    </a:cxn>
                    <a:cxn ang="0">
                      <a:pos x="12" y="611"/>
                    </a:cxn>
                    <a:cxn ang="0">
                      <a:pos x="6" y="875"/>
                    </a:cxn>
                    <a:cxn ang="0">
                      <a:pos x="60" y="1169"/>
                    </a:cxn>
                    <a:cxn ang="0">
                      <a:pos x="180" y="1474"/>
                    </a:cxn>
                    <a:cxn ang="0">
                      <a:pos x="353" y="1786"/>
                    </a:cxn>
                    <a:cxn ang="0">
                      <a:pos x="849" y="2380"/>
                    </a:cxn>
                    <a:cxn ang="0">
                      <a:pos x="1244" y="2709"/>
                    </a:cxn>
                    <a:cxn ang="0">
                      <a:pos x="1656" y="2961"/>
                    </a:cxn>
                    <a:cxn ang="0">
                      <a:pos x="1937" y="3075"/>
                    </a:cxn>
                    <a:cxn ang="0">
                      <a:pos x="1525" y="2889"/>
                    </a:cxn>
                    <a:cxn ang="0">
                      <a:pos x="1118" y="2607"/>
                    </a:cxn>
                    <a:cxn ang="0">
                      <a:pos x="849" y="2380"/>
                    </a:cxn>
                  </a:cxnLst>
                  <a:rect l="0" t="0" r="r" b="b"/>
                  <a:pathLst>
                    <a:path w="3271" h="3075">
                      <a:moveTo>
                        <a:pt x="849" y="2380"/>
                      </a:moveTo>
                      <a:lnTo>
                        <a:pt x="664" y="2188"/>
                      </a:lnTo>
                      <a:lnTo>
                        <a:pt x="502" y="1990"/>
                      </a:lnTo>
                      <a:lnTo>
                        <a:pt x="359" y="1786"/>
                      </a:lnTo>
                      <a:lnTo>
                        <a:pt x="239" y="1576"/>
                      </a:lnTo>
                      <a:lnTo>
                        <a:pt x="186" y="1474"/>
                      </a:lnTo>
                      <a:lnTo>
                        <a:pt x="138" y="1373"/>
                      </a:lnTo>
                      <a:lnTo>
                        <a:pt x="102" y="1271"/>
                      </a:lnTo>
                      <a:lnTo>
                        <a:pt x="66" y="1169"/>
                      </a:lnTo>
                      <a:lnTo>
                        <a:pt x="42" y="1067"/>
                      </a:lnTo>
                      <a:lnTo>
                        <a:pt x="24" y="971"/>
                      </a:lnTo>
                      <a:lnTo>
                        <a:pt x="12" y="875"/>
                      </a:lnTo>
                      <a:lnTo>
                        <a:pt x="6" y="779"/>
                      </a:lnTo>
                      <a:lnTo>
                        <a:pt x="6" y="695"/>
                      </a:lnTo>
                      <a:lnTo>
                        <a:pt x="18" y="611"/>
                      </a:lnTo>
                      <a:lnTo>
                        <a:pt x="30" y="533"/>
                      </a:lnTo>
                      <a:lnTo>
                        <a:pt x="54" y="461"/>
                      </a:lnTo>
                      <a:lnTo>
                        <a:pt x="84" y="389"/>
                      </a:lnTo>
                      <a:lnTo>
                        <a:pt x="120" y="330"/>
                      </a:lnTo>
                      <a:lnTo>
                        <a:pt x="162" y="270"/>
                      </a:lnTo>
                      <a:lnTo>
                        <a:pt x="209" y="216"/>
                      </a:lnTo>
                      <a:lnTo>
                        <a:pt x="299" y="144"/>
                      </a:lnTo>
                      <a:lnTo>
                        <a:pt x="395" y="84"/>
                      </a:lnTo>
                      <a:lnTo>
                        <a:pt x="508" y="42"/>
                      </a:lnTo>
                      <a:lnTo>
                        <a:pt x="628" y="18"/>
                      </a:lnTo>
                      <a:lnTo>
                        <a:pt x="754" y="6"/>
                      </a:lnTo>
                      <a:lnTo>
                        <a:pt x="891" y="6"/>
                      </a:lnTo>
                      <a:lnTo>
                        <a:pt x="1035" y="24"/>
                      </a:lnTo>
                      <a:lnTo>
                        <a:pt x="1184" y="60"/>
                      </a:lnTo>
                      <a:lnTo>
                        <a:pt x="1334" y="102"/>
                      </a:lnTo>
                      <a:lnTo>
                        <a:pt x="1489" y="162"/>
                      </a:lnTo>
                      <a:lnTo>
                        <a:pt x="1644" y="240"/>
                      </a:lnTo>
                      <a:lnTo>
                        <a:pt x="1806" y="324"/>
                      </a:lnTo>
                      <a:lnTo>
                        <a:pt x="1961" y="425"/>
                      </a:lnTo>
                      <a:lnTo>
                        <a:pt x="2117" y="533"/>
                      </a:lnTo>
                      <a:lnTo>
                        <a:pt x="2272" y="659"/>
                      </a:lnTo>
                      <a:lnTo>
                        <a:pt x="2422" y="797"/>
                      </a:lnTo>
                      <a:lnTo>
                        <a:pt x="2607" y="989"/>
                      </a:lnTo>
                      <a:lnTo>
                        <a:pt x="2769" y="1187"/>
                      </a:lnTo>
                      <a:lnTo>
                        <a:pt x="2912" y="1391"/>
                      </a:lnTo>
                      <a:lnTo>
                        <a:pt x="3032" y="1600"/>
                      </a:lnTo>
                      <a:lnTo>
                        <a:pt x="3085" y="1702"/>
                      </a:lnTo>
                      <a:lnTo>
                        <a:pt x="3133" y="1804"/>
                      </a:lnTo>
                      <a:lnTo>
                        <a:pt x="3169" y="1906"/>
                      </a:lnTo>
                      <a:lnTo>
                        <a:pt x="3205" y="2008"/>
                      </a:lnTo>
                      <a:lnTo>
                        <a:pt x="3229" y="2110"/>
                      </a:lnTo>
                      <a:lnTo>
                        <a:pt x="3247" y="2206"/>
                      </a:lnTo>
                      <a:lnTo>
                        <a:pt x="3259" y="2302"/>
                      </a:lnTo>
                      <a:lnTo>
                        <a:pt x="3265" y="2398"/>
                      </a:lnTo>
                      <a:lnTo>
                        <a:pt x="3265" y="2482"/>
                      </a:lnTo>
                      <a:lnTo>
                        <a:pt x="3253" y="2565"/>
                      </a:lnTo>
                      <a:lnTo>
                        <a:pt x="3241" y="2643"/>
                      </a:lnTo>
                      <a:lnTo>
                        <a:pt x="3217" y="2715"/>
                      </a:lnTo>
                      <a:lnTo>
                        <a:pt x="3187" y="2781"/>
                      </a:lnTo>
                      <a:lnTo>
                        <a:pt x="3157" y="2847"/>
                      </a:lnTo>
                      <a:lnTo>
                        <a:pt x="3115" y="2907"/>
                      </a:lnTo>
                      <a:lnTo>
                        <a:pt x="3068" y="2961"/>
                      </a:lnTo>
                      <a:lnTo>
                        <a:pt x="3068" y="2961"/>
                      </a:lnTo>
                      <a:lnTo>
                        <a:pt x="2996" y="3021"/>
                      </a:lnTo>
                      <a:lnTo>
                        <a:pt x="2918" y="3075"/>
                      </a:lnTo>
                      <a:lnTo>
                        <a:pt x="2930" y="3075"/>
                      </a:lnTo>
                      <a:lnTo>
                        <a:pt x="3002" y="3027"/>
                      </a:lnTo>
                      <a:lnTo>
                        <a:pt x="3068" y="2967"/>
                      </a:lnTo>
                      <a:lnTo>
                        <a:pt x="3115" y="2913"/>
                      </a:lnTo>
                      <a:lnTo>
                        <a:pt x="3157" y="2853"/>
                      </a:lnTo>
                      <a:lnTo>
                        <a:pt x="3193" y="2787"/>
                      </a:lnTo>
                      <a:lnTo>
                        <a:pt x="3223" y="2721"/>
                      </a:lnTo>
                      <a:lnTo>
                        <a:pt x="3247" y="2643"/>
                      </a:lnTo>
                      <a:lnTo>
                        <a:pt x="3259" y="2565"/>
                      </a:lnTo>
                      <a:lnTo>
                        <a:pt x="3271" y="2482"/>
                      </a:lnTo>
                      <a:lnTo>
                        <a:pt x="3271" y="2398"/>
                      </a:lnTo>
                      <a:lnTo>
                        <a:pt x="3265" y="2302"/>
                      </a:lnTo>
                      <a:lnTo>
                        <a:pt x="3253" y="2206"/>
                      </a:lnTo>
                      <a:lnTo>
                        <a:pt x="3235" y="2110"/>
                      </a:lnTo>
                      <a:lnTo>
                        <a:pt x="3211" y="2008"/>
                      </a:lnTo>
                      <a:lnTo>
                        <a:pt x="3175" y="1906"/>
                      </a:lnTo>
                      <a:lnTo>
                        <a:pt x="3139" y="1804"/>
                      </a:lnTo>
                      <a:lnTo>
                        <a:pt x="3091" y="1702"/>
                      </a:lnTo>
                      <a:lnTo>
                        <a:pt x="3038" y="1594"/>
                      </a:lnTo>
                      <a:lnTo>
                        <a:pt x="2918" y="1391"/>
                      </a:lnTo>
                      <a:lnTo>
                        <a:pt x="2775" y="1181"/>
                      </a:lnTo>
                      <a:lnTo>
                        <a:pt x="2613" y="983"/>
                      </a:lnTo>
                      <a:lnTo>
                        <a:pt x="2428" y="791"/>
                      </a:lnTo>
                      <a:lnTo>
                        <a:pt x="2278" y="653"/>
                      </a:lnTo>
                      <a:lnTo>
                        <a:pt x="2123" y="527"/>
                      </a:lnTo>
                      <a:lnTo>
                        <a:pt x="1967" y="419"/>
                      </a:lnTo>
                      <a:lnTo>
                        <a:pt x="1806" y="318"/>
                      </a:lnTo>
                      <a:lnTo>
                        <a:pt x="1650" y="234"/>
                      </a:lnTo>
                      <a:lnTo>
                        <a:pt x="1489" y="156"/>
                      </a:lnTo>
                      <a:lnTo>
                        <a:pt x="1334" y="96"/>
                      </a:lnTo>
                      <a:lnTo>
                        <a:pt x="1184" y="54"/>
                      </a:lnTo>
                      <a:lnTo>
                        <a:pt x="1035" y="18"/>
                      </a:lnTo>
                      <a:lnTo>
                        <a:pt x="891" y="0"/>
                      </a:lnTo>
                      <a:lnTo>
                        <a:pt x="754" y="0"/>
                      </a:lnTo>
                      <a:lnTo>
                        <a:pt x="622" y="12"/>
                      </a:lnTo>
                      <a:lnTo>
                        <a:pt x="502" y="36"/>
                      </a:lnTo>
                      <a:lnTo>
                        <a:pt x="395" y="78"/>
                      </a:lnTo>
                      <a:lnTo>
                        <a:pt x="293" y="138"/>
                      </a:lnTo>
                      <a:lnTo>
                        <a:pt x="204" y="210"/>
                      </a:lnTo>
                      <a:lnTo>
                        <a:pt x="156" y="264"/>
                      </a:lnTo>
                      <a:lnTo>
                        <a:pt x="114" y="324"/>
                      </a:lnTo>
                      <a:lnTo>
                        <a:pt x="78" y="389"/>
                      </a:lnTo>
                      <a:lnTo>
                        <a:pt x="48" y="461"/>
                      </a:lnTo>
                      <a:lnTo>
                        <a:pt x="30" y="533"/>
                      </a:lnTo>
                      <a:lnTo>
                        <a:pt x="12" y="611"/>
                      </a:lnTo>
                      <a:lnTo>
                        <a:pt x="6" y="695"/>
                      </a:lnTo>
                      <a:lnTo>
                        <a:pt x="0" y="779"/>
                      </a:lnTo>
                      <a:lnTo>
                        <a:pt x="6" y="875"/>
                      </a:lnTo>
                      <a:lnTo>
                        <a:pt x="18" y="971"/>
                      </a:lnTo>
                      <a:lnTo>
                        <a:pt x="36" y="1067"/>
                      </a:lnTo>
                      <a:lnTo>
                        <a:pt x="60" y="1169"/>
                      </a:lnTo>
                      <a:lnTo>
                        <a:pt x="96" y="1271"/>
                      </a:lnTo>
                      <a:lnTo>
                        <a:pt x="132" y="1373"/>
                      </a:lnTo>
                      <a:lnTo>
                        <a:pt x="180" y="1474"/>
                      </a:lnTo>
                      <a:lnTo>
                        <a:pt x="233" y="1582"/>
                      </a:lnTo>
                      <a:lnTo>
                        <a:pt x="287" y="1684"/>
                      </a:lnTo>
                      <a:lnTo>
                        <a:pt x="353" y="1786"/>
                      </a:lnTo>
                      <a:lnTo>
                        <a:pt x="496" y="1990"/>
                      </a:lnTo>
                      <a:lnTo>
                        <a:pt x="664" y="2188"/>
                      </a:lnTo>
                      <a:lnTo>
                        <a:pt x="849" y="2380"/>
                      </a:lnTo>
                      <a:lnTo>
                        <a:pt x="981" y="2500"/>
                      </a:lnTo>
                      <a:lnTo>
                        <a:pt x="1112" y="2607"/>
                      </a:lnTo>
                      <a:lnTo>
                        <a:pt x="1244" y="2709"/>
                      </a:lnTo>
                      <a:lnTo>
                        <a:pt x="1381" y="2805"/>
                      </a:lnTo>
                      <a:lnTo>
                        <a:pt x="1519" y="2889"/>
                      </a:lnTo>
                      <a:lnTo>
                        <a:pt x="1656" y="2961"/>
                      </a:lnTo>
                      <a:lnTo>
                        <a:pt x="1788" y="3021"/>
                      </a:lnTo>
                      <a:lnTo>
                        <a:pt x="1926" y="3075"/>
                      </a:lnTo>
                      <a:lnTo>
                        <a:pt x="1937" y="3075"/>
                      </a:lnTo>
                      <a:lnTo>
                        <a:pt x="1800" y="3021"/>
                      </a:lnTo>
                      <a:lnTo>
                        <a:pt x="1662" y="2961"/>
                      </a:lnTo>
                      <a:lnTo>
                        <a:pt x="1525" y="2889"/>
                      </a:lnTo>
                      <a:lnTo>
                        <a:pt x="1387" y="2805"/>
                      </a:lnTo>
                      <a:lnTo>
                        <a:pt x="1250" y="2709"/>
                      </a:lnTo>
                      <a:lnTo>
                        <a:pt x="1118" y="2607"/>
                      </a:lnTo>
                      <a:lnTo>
                        <a:pt x="981" y="2500"/>
                      </a:lnTo>
                      <a:lnTo>
                        <a:pt x="849" y="2380"/>
                      </a:lnTo>
                      <a:lnTo>
                        <a:pt x="849" y="2380"/>
                      </a:lnTo>
                      <a:close/>
                    </a:path>
                  </a:pathLst>
                </a:custGeom>
                <a:solidFill>
                  <a:schemeClr val="accent2"/>
                </a:solidFill>
                <a:ln w="9525">
                  <a:noFill/>
                  <a:round/>
                  <a:headEnd/>
                  <a:tailEnd/>
                </a:ln>
              </p:spPr>
              <p:txBody>
                <a:bodyPr/>
                <a:lstStyle/>
                <a:p>
                  <a:endParaRPr lang="en-IN"/>
                </a:p>
              </p:txBody>
            </p:sp>
            <p:grpSp>
              <p:nvGrpSpPr>
                <p:cNvPr id="32774" name="Group 6"/>
                <p:cNvGrpSpPr>
                  <a:grpSpLocks/>
                </p:cNvGrpSpPr>
                <p:nvPr userDrawn="1"/>
              </p:nvGrpSpPr>
              <p:grpSpPr bwMode="auto">
                <a:xfrm>
                  <a:off x="0" y="522"/>
                  <a:ext cx="4751" cy="3794"/>
                  <a:chOff x="0" y="522"/>
                  <a:chExt cx="4751" cy="3794"/>
                </a:xfrm>
              </p:grpSpPr>
              <p:sp>
                <p:nvSpPr>
                  <p:cNvPr id="32775" name="Freeform 7"/>
                  <p:cNvSpPr>
                    <a:spLocks/>
                  </p:cNvSpPr>
                  <p:nvPr userDrawn="1"/>
                </p:nvSpPr>
                <p:spPr bwMode="hidden">
                  <a:xfrm>
                    <a:off x="400" y="815"/>
                    <a:ext cx="3964" cy="3501"/>
                  </a:xfrm>
                  <a:custGeom>
                    <a:avLst/>
                    <a:gdLst/>
                    <a:ahLst/>
                    <a:cxnLst>
                      <a:cxn ang="0">
                        <a:pos x="3946" y="2860"/>
                      </a:cxn>
                      <a:cxn ang="0">
                        <a:pos x="3910" y="2614"/>
                      </a:cxn>
                      <a:cxn ang="0">
                        <a:pos x="3839" y="2368"/>
                      </a:cxn>
                      <a:cxn ang="0">
                        <a:pos x="3731" y="2110"/>
                      </a:cxn>
                      <a:cxn ang="0">
                        <a:pos x="3593" y="1853"/>
                      </a:cxn>
                      <a:cxn ang="0">
                        <a:pos x="3432" y="1595"/>
                      </a:cxn>
                      <a:cxn ang="0">
                        <a:pos x="3241" y="1343"/>
                      </a:cxn>
                      <a:cxn ang="0">
                        <a:pos x="3025" y="1103"/>
                      </a:cxn>
                      <a:cxn ang="0">
                        <a:pos x="2721" y="815"/>
                      </a:cxn>
                      <a:cxn ang="0">
                        <a:pos x="2332" y="522"/>
                      </a:cxn>
                      <a:cxn ang="0">
                        <a:pos x="1943" y="288"/>
                      </a:cxn>
                      <a:cxn ang="0">
                        <a:pos x="1555" y="126"/>
                      </a:cxn>
                      <a:cxn ang="0">
                        <a:pos x="1184" y="24"/>
                      </a:cxn>
                      <a:cxn ang="0">
                        <a:pos x="837" y="0"/>
                      </a:cxn>
                      <a:cxn ang="0">
                        <a:pos x="526" y="48"/>
                      </a:cxn>
                      <a:cxn ang="0">
                        <a:pos x="263" y="174"/>
                      </a:cxn>
                      <a:cxn ang="0">
                        <a:pos x="114" y="312"/>
                      </a:cxn>
                      <a:cxn ang="0">
                        <a:pos x="0" y="486"/>
                      </a:cxn>
                      <a:cxn ang="0">
                        <a:pos x="72" y="372"/>
                      </a:cxn>
                      <a:cxn ang="0">
                        <a:pos x="269" y="174"/>
                      </a:cxn>
                      <a:cxn ang="0">
                        <a:pos x="526" y="48"/>
                      </a:cxn>
                      <a:cxn ang="0">
                        <a:pos x="837" y="6"/>
                      </a:cxn>
                      <a:cxn ang="0">
                        <a:pos x="1184" y="30"/>
                      </a:cxn>
                      <a:cxn ang="0">
                        <a:pos x="1555" y="132"/>
                      </a:cxn>
                      <a:cxn ang="0">
                        <a:pos x="1943" y="294"/>
                      </a:cxn>
                      <a:cxn ang="0">
                        <a:pos x="2332" y="528"/>
                      </a:cxn>
                      <a:cxn ang="0">
                        <a:pos x="2715" y="821"/>
                      </a:cxn>
                      <a:cxn ang="0">
                        <a:pos x="3127" y="1223"/>
                      </a:cxn>
                      <a:cxn ang="0">
                        <a:pos x="3336" y="1469"/>
                      </a:cxn>
                      <a:cxn ang="0">
                        <a:pos x="3510" y="1727"/>
                      </a:cxn>
                      <a:cxn ang="0">
                        <a:pos x="3665" y="1984"/>
                      </a:cxn>
                      <a:cxn ang="0">
                        <a:pos x="3785" y="2236"/>
                      </a:cxn>
                      <a:cxn ang="0">
                        <a:pos x="3875" y="2494"/>
                      </a:cxn>
                      <a:cxn ang="0">
                        <a:pos x="3934" y="2740"/>
                      </a:cxn>
                      <a:cxn ang="0">
                        <a:pos x="3952" y="2973"/>
                      </a:cxn>
                      <a:cxn ang="0">
                        <a:pos x="3922" y="3255"/>
                      </a:cxn>
                      <a:cxn ang="0">
                        <a:pos x="3833" y="3501"/>
                      </a:cxn>
                      <a:cxn ang="0">
                        <a:pos x="3886" y="3387"/>
                      </a:cxn>
                      <a:cxn ang="0">
                        <a:pos x="3946" y="3123"/>
                      </a:cxn>
                      <a:cxn ang="0">
                        <a:pos x="3952" y="2973"/>
                      </a:cxn>
                    </a:cxnLst>
                    <a:rect l="0" t="0" r="r" b="b"/>
                    <a:pathLst>
                      <a:path w="3952" h="3501">
                        <a:moveTo>
                          <a:pt x="3952" y="2973"/>
                        </a:moveTo>
                        <a:lnTo>
                          <a:pt x="3946" y="2860"/>
                        </a:lnTo>
                        <a:lnTo>
                          <a:pt x="3934" y="2740"/>
                        </a:lnTo>
                        <a:lnTo>
                          <a:pt x="3910" y="2614"/>
                        </a:lnTo>
                        <a:lnTo>
                          <a:pt x="3875" y="2494"/>
                        </a:lnTo>
                        <a:lnTo>
                          <a:pt x="3839" y="2368"/>
                        </a:lnTo>
                        <a:lnTo>
                          <a:pt x="3785" y="2236"/>
                        </a:lnTo>
                        <a:lnTo>
                          <a:pt x="3731" y="2110"/>
                        </a:lnTo>
                        <a:lnTo>
                          <a:pt x="3665" y="1978"/>
                        </a:lnTo>
                        <a:lnTo>
                          <a:pt x="3593" y="1853"/>
                        </a:lnTo>
                        <a:lnTo>
                          <a:pt x="3516" y="1721"/>
                        </a:lnTo>
                        <a:lnTo>
                          <a:pt x="3432" y="1595"/>
                        </a:lnTo>
                        <a:lnTo>
                          <a:pt x="3336" y="1469"/>
                        </a:lnTo>
                        <a:lnTo>
                          <a:pt x="3241" y="1343"/>
                        </a:lnTo>
                        <a:lnTo>
                          <a:pt x="3133" y="1223"/>
                        </a:lnTo>
                        <a:lnTo>
                          <a:pt x="3025" y="1103"/>
                        </a:lnTo>
                        <a:lnTo>
                          <a:pt x="2906" y="983"/>
                        </a:lnTo>
                        <a:lnTo>
                          <a:pt x="2721" y="815"/>
                        </a:lnTo>
                        <a:lnTo>
                          <a:pt x="2529" y="660"/>
                        </a:lnTo>
                        <a:lnTo>
                          <a:pt x="2332" y="522"/>
                        </a:lnTo>
                        <a:lnTo>
                          <a:pt x="2141" y="396"/>
                        </a:lnTo>
                        <a:lnTo>
                          <a:pt x="1943" y="288"/>
                        </a:lnTo>
                        <a:lnTo>
                          <a:pt x="1746" y="198"/>
                        </a:lnTo>
                        <a:lnTo>
                          <a:pt x="1555" y="126"/>
                        </a:lnTo>
                        <a:lnTo>
                          <a:pt x="1363" y="66"/>
                        </a:lnTo>
                        <a:lnTo>
                          <a:pt x="1184" y="24"/>
                        </a:lnTo>
                        <a:lnTo>
                          <a:pt x="1005" y="6"/>
                        </a:lnTo>
                        <a:lnTo>
                          <a:pt x="837" y="0"/>
                        </a:lnTo>
                        <a:lnTo>
                          <a:pt x="676" y="12"/>
                        </a:lnTo>
                        <a:lnTo>
                          <a:pt x="526" y="48"/>
                        </a:lnTo>
                        <a:lnTo>
                          <a:pt x="389" y="102"/>
                        </a:lnTo>
                        <a:lnTo>
                          <a:pt x="263" y="174"/>
                        </a:lnTo>
                        <a:lnTo>
                          <a:pt x="155" y="264"/>
                        </a:lnTo>
                        <a:lnTo>
                          <a:pt x="114" y="312"/>
                        </a:lnTo>
                        <a:lnTo>
                          <a:pt x="72" y="366"/>
                        </a:lnTo>
                        <a:lnTo>
                          <a:pt x="0" y="486"/>
                        </a:lnTo>
                        <a:lnTo>
                          <a:pt x="0" y="498"/>
                        </a:lnTo>
                        <a:lnTo>
                          <a:pt x="72" y="372"/>
                        </a:lnTo>
                        <a:lnTo>
                          <a:pt x="161" y="264"/>
                        </a:lnTo>
                        <a:lnTo>
                          <a:pt x="269" y="174"/>
                        </a:lnTo>
                        <a:lnTo>
                          <a:pt x="395" y="102"/>
                        </a:lnTo>
                        <a:lnTo>
                          <a:pt x="526" y="48"/>
                        </a:lnTo>
                        <a:lnTo>
                          <a:pt x="676" y="18"/>
                        </a:lnTo>
                        <a:lnTo>
                          <a:pt x="837" y="6"/>
                        </a:lnTo>
                        <a:lnTo>
                          <a:pt x="1005" y="6"/>
                        </a:lnTo>
                        <a:lnTo>
                          <a:pt x="1184" y="30"/>
                        </a:lnTo>
                        <a:lnTo>
                          <a:pt x="1363" y="72"/>
                        </a:lnTo>
                        <a:lnTo>
                          <a:pt x="1555" y="132"/>
                        </a:lnTo>
                        <a:lnTo>
                          <a:pt x="1746" y="204"/>
                        </a:lnTo>
                        <a:lnTo>
                          <a:pt x="1943" y="294"/>
                        </a:lnTo>
                        <a:lnTo>
                          <a:pt x="2135" y="402"/>
                        </a:lnTo>
                        <a:lnTo>
                          <a:pt x="2332" y="528"/>
                        </a:lnTo>
                        <a:lnTo>
                          <a:pt x="2523" y="666"/>
                        </a:lnTo>
                        <a:lnTo>
                          <a:pt x="2715" y="821"/>
                        </a:lnTo>
                        <a:lnTo>
                          <a:pt x="2900" y="989"/>
                        </a:lnTo>
                        <a:lnTo>
                          <a:pt x="3127" y="1223"/>
                        </a:lnTo>
                        <a:lnTo>
                          <a:pt x="3235" y="1349"/>
                        </a:lnTo>
                        <a:lnTo>
                          <a:pt x="3336" y="1469"/>
                        </a:lnTo>
                        <a:lnTo>
                          <a:pt x="3426" y="1595"/>
                        </a:lnTo>
                        <a:lnTo>
                          <a:pt x="3510" y="1727"/>
                        </a:lnTo>
                        <a:lnTo>
                          <a:pt x="3593" y="1853"/>
                        </a:lnTo>
                        <a:lnTo>
                          <a:pt x="3665" y="1984"/>
                        </a:lnTo>
                        <a:lnTo>
                          <a:pt x="3731" y="2110"/>
                        </a:lnTo>
                        <a:lnTo>
                          <a:pt x="3785" y="2236"/>
                        </a:lnTo>
                        <a:lnTo>
                          <a:pt x="3833" y="2368"/>
                        </a:lnTo>
                        <a:lnTo>
                          <a:pt x="3875" y="2494"/>
                        </a:lnTo>
                        <a:lnTo>
                          <a:pt x="3910" y="2614"/>
                        </a:lnTo>
                        <a:lnTo>
                          <a:pt x="3934" y="2740"/>
                        </a:lnTo>
                        <a:lnTo>
                          <a:pt x="3946" y="2860"/>
                        </a:lnTo>
                        <a:lnTo>
                          <a:pt x="3952" y="2973"/>
                        </a:lnTo>
                        <a:lnTo>
                          <a:pt x="3946" y="3123"/>
                        </a:lnTo>
                        <a:lnTo>
                          <a:pt x="3922" y="3255"/>
                        </a:lnTo>
                        <a:lnTo>
                          <a:pt x="3886" y="3387"/>
                        </a:lnTo>
                        <a:lnTo>
                          <a:pt x="3833" y="3501"/>
                        </a:lnTo>
                        <a:lnTo>
                          <a:pt x="3833" y="3501"/>
                        </a:lnTo>
                        <a:lnTo>
                          <a:pt x="3886" y="3387"/>
                        </a:lnTo>
                        <a:lnTo>
                          <a:pt x="3928" y="3255"/>
                        </a:lnTo>
                        <a:lnTo>
                          <a:pt x="3946" y="3123"/>
                        </a:lnTo>
                        <a:lnTo>
                          <a:pt x="3952" y="2973"/>
                        </a:lnTo>
                        <a:lnTo>
                          <a:pt x="3952" y="2973"/>
                        </a:lnTo>
                        <a:close/>
                      </a:path>
                    </a:pathLst>
                  </a:custGeom>
                  <a:solidFill>
                    <a:schemeClr val="accent2"/>
                  </a:solidFill>
                  <a:ln w="9525">
                    <a:noFill/>
                    <a:round/>
                    <a:headEnd/>
                    <a:tailEnd/>
                  </a:ln>
                </p:spPr>
                <p:txBody>
                  <a:bodyPr/>
                  <a:lstStyle/>
                  <a:p>
                    <a:endParaRPr lang="en-IN"/>
                  </a:p>
                </p:txBody>
              </p:sp>
              <p:sp>
                <p:nvSpPr>
                  <p:cNvPr id="32776" name="Freeform 8"/>
                  <p:cNvSpPr>
                    <a:spLocks/>
                  </p:cNvSpPr>
                  <p:nvPr userDrawn="1"/>
                </p:nvSpPr>
                <p:spPr bwMode="hidden">
                  <a:xfrm>
                    <a:off x="406" y="953"/>
                    <a:ext cx="3803" cy="3363"/>
                  </a:xfrm>
                  <a:custGeom>
                    <a:avLst/>
                    <a:gdLst/>
                    <a:ahLst/>
                    <a:cxnLst>
                      <a:cxn ang="0">
                        <a:pos x="676" y="2416"/>
                      </a:cxn>
                      <a:cxn ang="0">
                        <a:pos x="419" y="2062"/>
                      </a:cxn>
                      <a:cxn ang="0">
                        <a:pos x="215" y="1703"/>
                      </a:cxn>
                      <a:cxn ang="0">
                        <a:pos x="78" y="1343"/>
                      </a:cxn>
                      <a:cxn ang="0">
                        <a:pos x="12" y="1001"/>
                      </a:cxn>
                      <a:cxn ang="0">
                        <a:pos x="18" y="701"/>
                      </a:cxn>
                      <a:cxn ang="0">
                        <a:pos x="96" y="450"/>
                      </a:cxn>
                      <a:cxn ang="0">
                        <a:pos x="239" y="246"/>
                      </a:cxn>
                      <a:cxn ang="0">
                        <a:pos x="580" y="48"/>
                      </a:cxn>
                      <a:cxn ang="0">
                        <a:pos x="1028" y="6"/>
                      </a:cxn>
                      <a:cxn ang="0">
                        <a:pos x="1543" y="120"/>
                      </a:cxn>
                      <a:cxn ang="0">
                        <a:pos x="2087" y="378"/>
                      </a:cxn>
                      <a:cxn ang="0">
                        <a:pos x="2631" y="773"/>
                      </a:cxn>
                      <a:cxn ang="0">
                        <a:pos x="3115" y="1265"/>
                      </a:cxn>
                      <a:cxn ang="0">
                        <a:pos x="3378" y="1625"/>
                      </a:cxn>
                      <a:cxn ang="0">
                        <a:pos x="3582" y="1984"/>
                      </a:cxn>
                      <a:cxn ang="0">
                        <a:pos x="3719" y="2344"/>
                      </a:cxn>
                      <a:cxn ang="0">
                        <a:pos x="3785" y="2686"/>
                      </a:cxn>
                      <a:cxn ang="0">
                        <a:pos x="3749" y="3105"/>
                      </a:cxn>
                      <a:cxn ang="0">
                        <a:pos x="3629" y="3363"/>
                      </a:cxn>
                      <a:cxn ang="0">
                        <a:pos x="3779" y="2967"/>
                      </a:cxn>
                      <a:cxn ang="0">
                        <a:pos x="3791" y="2794"/>
                      </a:cxn>
                      <a:cxn ang="0">
                        <a:pos x="3749" y="2458"/>
                      </a:cxn>
                      <a:cxn ang="0">
                        <a:pos x="3635" y="2104"/>
                      </a:cxn>
                      <a:cxn ang="0">
                        <a:pos x="3456" y="1739"/>
                      </a:cxn>
                      <a:cxn ang="0">
                        <a:pos x="3211" y="1385"/>
                      </a:cxn>
                      <a:cxn ang="0">
                        <a:pos x="2804" y="929"/>
                      </a:cxn>
                      <a:cxn ang="0">
                        <a:pos x="2272" y="492"/>
                      </a:cxn>
                      <a:cxn ang="0">
                        <a:pos x="1722" y="192"/>
                      </a:cxn>
                      <a:cxn ang="0">
                        <a:pos x="1190" y="24"/>
                      </a:cxn>
                      <a:cxn ang="0">
                        <a:pos x="717" y="12"/>
                      </a:cxn>
                      <a:cxn ang="0">
                        <a:pos x="335" y="162"/>
                      </a:cxn>
                      <a:cxn ang="0">
                        <a:pos x="132" y="378"/>
                      </a:cxn>
                      <a:cxn ang="0">
                        <a:pos x="36" y="612"/>
                      </a:cxn>
                      <a:cxn ang="0">
                        <a:pos x="0" y="893"/>
                      </a:cxn>
                      <a:cxn ang="0">
                        <a:pos x="42" y="1229"/>
                      </a:cxn>
                      <a:cxn ang="0">
                        <a:pos x="161" y="1583"/>
                      </a:cxn>
                      <a:cxn ang="0">
                        <a:pos x="341" y="1942"/>
                      </a:cxn>
                      <a:cxn ang="0">
                        <a:pos x="580" y="2302"/>
                      </a:cxn>
                      <a:cxn ang="0">
                        <a:pos x="987" y="2758"/>
                      </a:cxn>
                      <a:cxn ang="0">
                        <a:pos x="1596" y="3237"/>
                      </a:cxn>
                      <a:cxn ang="0">
                        <a:pos x="1596" y="3237"/>
                      </a:cxn>
                      <a:cxn ang="0">
                        <a:pos x="993" y="2758"/>
                      </a:cxn>
                    </a:cxnLst>
                    <a:rect l="0" t="0" r="r" b="b"/>
                    <a:pathLst>
                      <a:path w="3791" h="3363">
                        <a:moveTo>
                          <a:pt x="993" y="2758"/>
                        </a:moveTo>
                        <a:lnTo>
                          <a:pt x="777" y="2536"/>
                        </a:lnTo>
                        <a:lnTo>
                          <a:pt x="676" y="2416"/>
                        </a:lnTo>
                        <a:lnTo>
                          <a:pt x="586" y="2302"/>
                        </a:lnTo>
                        <a:lnTo>
                          <a:pt x="496" y="2182"/>
                        </a:lnTo>
                        <a:lnTo>
                          <a:pt x="419" y="2062"/>
                        </a:lnTo>
                        <a:lnTo>
                          <a:pt x="341" y="1942"/>
                        </a:lnTo>
                        <a:lnTo>
                          <a:pt x="275" y="1822"/>
                        </a:lnTo>
                        <a:lnTo>
                          <a:pt x="215" y="1703"/>
                        </a:lnTo>
                        <a:lnTo>
                          <a:pt x="161" y="1583"/>
                        </a:lnTo>
                        <a:lnTo>
                          <a:pt x="114" y="1463"/>
                        </a:lnTo>
                        <a:lnTo>
                          <a:pt x="78" y="1343"/>
                        </a:lnTo>
                        <a:lnTo>
                          <a:pt x="48" y="1229"/>
                        </a:lnTo>
                        <a:lnTo>
                          <a:pt x="24" y="1115"/>
                        </a:lnTo>
                        <a:lnTo>
                          <a:pt x="12" y="1001"/>
                        </a:lnTo>
                        <a:lnTo>
                          <a:pt x="6" y="893"/>
                        </a:lnTo>
                        <a:lnTo>
                          <a:pt x="12" y="797"/>
                        </a:lnTo>
                        <a:lnTo>
                          <a:pt x="18" y="701"/>
                        </a:lnTo>
                        <a:lnTo>
                          <a:pt x="42" y="612"/>
                        </a:lnTo>
                        <a:lnTo>
                          <a:pt x="66" y="528"/>
                        </a:lnTo>
                        <a:lnTo>
                          <a:pt x="96" y="450"/>
                        </a:lnTo>
                        <a:lnTo>
                          <a:pt x="138" y="378"/>
                        </a:lnTo>
                        <a:lnTo>
                          <a:pt x="185" y="306"/>
                        </a:lnTo>
                        <a:lnTo>
                          <a:pt x="239" y="246"/>
                        </a:lnTo>
                        <a:lnTo>
                          <a:pt x="341" y="162"/>
                        </a:lnTo>
                        <a:lnTo>
                          <a:pt x="454" y="96"/>
                        </a:lnTo>
                        <a:lnTo>
                          <a:pt x="580" y="48"/>
                        </a:lnTo>
                        <a:lnTo>
                          <a:pt x="723" y="18"/>
                        </a:lnTo>
                        <a:lnTo>
                          <a:pt x="867" y="6"/>
                        </a:lnTo>
                        <a:lnTo>
                          <a:pt x="1028" y="6"/>
                        </a:lnTo>
                        <a:lnTo>
                          <a:pt x="1196" y="30"/>
                        </a:lnTo>
                        <a:lnTo>
                          <a:pt x="1363" y="66"/>
                        </a:lnTo>
                        <a:lnTo>
                          <a:pt x="1543" y="120"/>
                        </a:lnTo>
                        <a:lnTo>
                          <a:pt x="1722" y="192"/>
                        </a:lnTo>
                        <a:lnTo>
                          <a:pt x="1901" y="282"/>
                        </a:lnTo>
                        <a:lnTo>
                          <a:pt x="2087" y="378"/>
                        </a:lnTo>
                        <a:lnTo>
                          <a:pt x="2272" y="498"/>
                        </a:lnTo>
                        <a:lnTo>
                          <a:pt x="2451" y="624"/>
                        </a:lnTo>
                        <a:lnTo>
                          <a:pt x="2631" y="773"/>
                        </a:lnTo>
                        <a:lnTo>
                          <a:pt x="2804" y="929"/>
                        </a:lnTo>
                        <a:lnTo>
                          <a:pt x="3019" y="1151"/>
                        </a:lnTo>
                        <a:lnTo>
                          <a:pt x="3115" y="1265"/>
                        </a:lnTo>
                        <a:lnTo>
                          <a:pt x="3211" y="1385"/>
                        </a:lnTo>
                        <a:lnTo>
                          <a:pt x="3295" y="1505"/>
                        </a:lnTo>
                        <a:lnTo>
                          <a:pt x="3378" y="1625"/>
                        </a:lnTo>
                        <a:lnTo>
                          <a:pt x="3450" y="1745"/>
                        </a:lnTo>
                        <a:lnTo>
                          <a:pt x="3522" y="1864"/>
                        </a:lnTo>
                        <a:lnTo>
                          <a:pt x="3582" y="1984"/>
                        </a:lnTo>
                        <a:lnTo>
                          <a:pt x="3635" y="2104"/>
                        </a:lnTo>
                        <a:lnTo>
                          <a:pt x="3677" y="2224"/>
                        </a:lnTo>
                        <a:lnTo>
                          <a:pt x="3719" y="2344"/>
                        </a:lnTo>
                        <a:lnTo>
                          <a:pt x="3749" y="2458"/>
                        </a:lnTo>
                        <a:lnTo>
                          <a:pt x="3773" y="2572"/>
                        </a:lnTo>
                        <a:lnTo>
                          <a:pt x="3785" y="2686"/>
                        </a:lnTo>
                        <a:lnTo>
                          <a:pt x="3791" y="2794"/>
                        </a:lnTo>
                        <a:lnTo>
                          <a:pt x="3779" y="2955"/>
                        </a:lnTo>
                        <a:lnTo>
                          <a:pt x="3749" y="3105"/>
                        </a:lnTo>
                        <a:lnTo>
                          <a:pt x="3695" y="3243"/>
                        </a:lnTo>
                        <a:lnTo>
                          <a:pt x="3623" y="3363"/>
                        </a:lnTo>
                        <a:lnTo>
                          <a:pt x="3629" y="3363"/>
                        </a:lnTo>
                        <a:lnTo>
                          <a:pt x="3701" y="3243"/>
                        </a:lnTo>
                        <a:lnTo>
                          <a:pt x="3749" y="3111"/>
                        </a:lnTo>
                        <a:lnTo>
                          <a:pt x="3779" y="2967"/>
                        </a:lnTo>
                        <a:lnTo>
                          <a:pt x="3791" y="2806"/>
                        </a:lnTo>
                        <a:lnTo>
                          <a:pt x="3791" y="2800"/>
                        </a:lnTo>
                        <a:lnTo>
                          <a:pt x="3791" y="2794"/>
                        </a:lnTo>
                        <a:lnTo>
                          <a:pt x="3785" y="2686"/>
                        </a:lnTo>
                        <a:lnTo>
                          <a:pt x="3773" y="2572"/>
                        </a:lnTo>
                        <a:lnTo>
                          <a:pt x="3749" y="2458"/>
                        </a:lnTo>
                        <a:lnTo>
                          <a:pt x="3719" y="2338"/>
                        </a:lnTo>
                        <a:lnTo>
                          <a:pt x="3683" y="2224"/>
                        </a:lnTo>
                        <a:lnTo>
                          <a:pt x="3635" y="2104"/>
                        </a:lnTo>
                        <a:lnTo>
                          <a:pt x="3582" y="1984"/>
                        </a:lnTo>
                        <a:lnTo>
                          <a:pt x="3522" y="1864"/>
                        </a:lnTo>
                        <a:lnTo>
                          <a:pt x="3456" y="1739"/>
                        </a:lnTo>
                        <a:lnTo>
                          <a:pt x="3378" y="1619"/>
                        </a:lnTo>
                        <a:lnTo>
                          <a:pt x="3300" y="1499"/>
                        </a:lnTo>
                        <a:lnTo>
                          <a:pt x="3211" y="1385"/>
                        </a:lnTo>
                        <a:lnTo>
                          <a:pt x="3121" y="1265"/>
                        </a:lnTo>
                        <a:lnTo>
                          <a:pt x="3019" y="1151"/>
                        </a:lnTo>
                        <a:lnTo>
                          <a:pt x="2804" y="929"/>
                        </a:lnTo>
                        <a:lnTo>
                          <a:pt x="2631" y="767"/>
                        </a:lnTo>
                        <a:lnTo>
                          <a:pt x="2451" y="624"/>
                        </a:lnTo>
                        <a:lnTo>
                          <a:pt x="2272" y="492"/>
                        </a:lnTo>
                        <a:lnTo>
                          <a:pt x="2087" y="378"/>
                        </a:lnTo>
                        <a:lnTo>
                          <a:pt x="1901" y="276"/>
                        </a:lnTo>
                        <a:lnTo>
                          <a:pt x="1722" y="192"/>
                        </a:lnTo>
                        <a:lnTo>
                          <a:pt x="1543" y="120"/>
                        </a:lnTo>
                        <a:lnTo>
                          <a:pt x="1363" y="66"/>
                        </a:lnTo>
                        <a:lnTo>
                          <a:pt x="1190" y="24"/>
                        </a:lnTo>
                        <a:lnTo>
                          <a:pt x="1028" y="6"/>
                        </a:lnTo>
                        <a:lnTo>
                          <a:pt x="867" y="0"/>
                        </a:lnTo>
                        <a:lnTo>
                          <a:pt x="717" y="12"/>
                        </a:lnTo>
                        <a:lnTo>
                          <a:pt x="580" y="42"/>
                        </a:lnTo>
                        <a:lnTo>
                          <a:pt x="448" y="90"/>
                        </a:lnTo>
                        <a:lnTo>
                          <a:pt x="335" y="162"/>
                        </a:lnTo>
                        <a:lnTo>
                          <a:pt x="233" y="246"/>
                        </a:lnTo>
                        <a:lnTo>
                          <a:pt x="179" y="306"/>
                        </a:lnTo>
                        <a:lnTo>
                          <a:pt x="132" y="378"/>
                        </a:lnTo>
                        <a:lnTo>
                          <a:pt x="90" y="450"/>
                        </a:lnTo>
                        <a:lnTo>
                          <a:pt x="60" y="528"/>
                        </a:lnTo>
                        <a:lnTo>
                          <a:pt x="36" y="612"/>
                        </a:lnTo>
                        <a:lnTo>
                          <a:pt x="12" y="701"/>
                        </a:lnTo>
                        <a:lnTo>
                          <a:pt x="6" y="797"/>
                        </a:lnTo>
                        <a:lnTo>
                          <a:pt x="0" y="893"/>
                        </a:lnTo>
                        <a:lnTo>
                          <a:pt x="6" y="1001"/>
                        </a:lnTo>
                        <a:lnTo>
                          <a:pt x="24" y="1115"/>
                        </a:lnTo>
                        <a:lnTo>
                          <a:pt x="42" y="1229"/>
                        </a:lnTo>
                        <a:lnTo>
                          <a:pt x="78" y="1343"/>
                        </a:lnTo>
                        <a:lnTo>
                          <a:pt x="114" y="1463"/>
                        </a:lnTo>
                        <a:lnTo>
                          <a:pt x="161" y="1583"/>
                        </a:lnTo>
                        <a:lnTo>
                          <a:pt x="215" y="1703"/>
                        </a:lnTo>
                        <a:lnTo>
                          <a:pt x="275" y="1822"/>
                        </a:lnTo>
                        <a:lnTo>
                          <a:pt x="341" y="1942"/>
                        </a:lnTo>
                        <a:lnTo>
                          <a:pt x="413" y="2062"/>
                        </a:lnTo>
                        <a:lnTo>
                          <a:pt x="496" y="2182"/>
                        </a:lnTo>
                        <a:lnTo>
                          <a:pt x="580" y="2302"/>
                        </a:lnTo>
                        <a:lnTo>
                          <a:pt x="676" y="2422"/>
                        </a:lnTo>
                        <a:lnTo>
                          <a:pt x="771" y="2536"/>
                        </a:lnTo>
                        <a:lnTo>
                          <a:pt x="987" y="2758"/>
                        </a:lnTo>
                        <a:lnTo>
                          <a:pt x="1184" y="2931"/>
                        </a:lnTo>
                        <a:lnTo>
                          <a:pt x="1387" y="3093"/>
                        </a:lnTo>
                        <a:lnTo>
                          <a:pt x="1596" y="3237"/>
                        </a:lnTo>
                        <a:lnTo>
                          <a:pt x="1800" y="3363"/>
                        </a:lnTo>
                        <a:lnTo>
                          <a:pt x="1806" y="3363"/>
                        </a:lnTo>
                        <a:lnTo>
                          <a:pt x="1596" y="3237"/>
                        </a:lnTo>
                        <a:lnTo>
                          <a:pt x="1393" y="3093"/>
                        </a:lnTo>
                        <a:lnTo>
                          <a:pt x="1190" y="2931"/>
                        </a:lnTo>
                        <a:lnTo>
                          <a:pt x="993" y="2758"/>
                        </a:lnTo>
                        <a:lnTo>
                          <a:pt x="993" y="2758"/>
                        </a:lnTo>
                        <a:close/>
                      </a:path>
                    </a:pathLst>
                  </a:custGeom>
                  <a:solidFill>
                    <a:schemeClr val="accent2"/>
                  </a:solidFill>
                  <a:ln w="9525">
                    <a:noFill/>
                    <a:round/>
                    <a:headEnd/>
                    <a:tailEnd/>
                  </a:ln>
                </p:spPr>
                <p:txBody>
                  <a:bodyPr/>
                  <a:lstStyle/>
                  <a:p>
                    <a:endParaRPr lang="en-IN"/>
                  </a:p>
                </p:txBody>
              </p:sp>
              <p:sp>
                <p:nvSpPr>
                  <p:cNvPr id="32777" name="Freeform 9"/>
                  <p:cNvSpPr>
                    <a:spLocks/>
                  </p:cNvSpPr>
                  <p:nvPr userDrawn="1"/>
                </p:nvSpPr>
                <p:spPr bwMode="hidden">
                  <a:xfrm>
                    <a:off x="514" y="1091"/>
                    <a:ext cx="3538" cy="3225"/>
                  </a:xfrm>
                  <a:custGeom>
                    <a:avLst/>
                    <a:gdLst/>
                    <a:ahLst/>
                    <a:cxnLst>
                      <a:cxn ang="0">
                        <a:pos x="538" y="2146"/>
                      </a:cxn>
                      <a:cxn ang="0">
                        <a:pos x="317" y="1816"/>
                      </a:cxn>
                      <a:cxn ang="0">
                        <a:pos x="149" y="1481"/>
                      </a:cxn>
                      <a:cxn ang="0">
                        <a:pos x="41" y="1151"/>
                      </a:cxn>
                      <a:cxn ang="0">
                        <a:pos x="0" y="839"/>
                      </a:cxn>
                      <a:cxn ang="0">
                        <a:pos x="30" y="575"/>
                      </a:cxn>
                      <a:cxn ang="0">
                        <a:pos x="125" y="354"/>
                      </a:cxn>
                      <a:cxn ang="0">
                        <a:pos x="317" y="150"/>
                      </a:cxn>
                      <a:cxn ang="0">
                        <a:pos x="669" y="12"/>
                      </a:cxn>
                      <a:cxn ang="0">
                        <a:pos x="1112" y="24"/>
                      </a:cxn>
                      <a:cxn ang="0">
                        <a:pos x="1608" y="174"/>
                      </a:cxn>
                      <a:cxn ang="0">
                        <a:pos x="2116" y="456"/>
                      </a:cxn>
                      <a:cxn ang="0">
                        <a:pos x="2613" y="857"/>
                      </a:cxn>
                      <a:cxn ang="0">
                        <a:pos x="3073" y="1391"/>
                      </a:cxn>
                      <a:cxn ang="0">
                        <a:pos x="3276" y="1726"/>
                      </a:cxn>
                      <a:cxn ang="0">
                        <a:pos x="3426" y="2062"/>
                      </a:cxn>
                      <a:cxn ang="0">
                        <a:pos x="3509" y="2386"/>
                      </a:cxn>
                      <a:cxn ang="0">
                        <a:pos x="3521" y="2680"/>
                      </a:cxn>
                      <a:cxn ang="0">
                        <a:pos x="3474" y="2931"/>
                      </a:cxn>
                      <a:cxn ang="0">
                        <a:pos x="3360" y="3141"/>
                      </a:cxn>
                      <a:cxn ang="0">
                        <a:pos x="3282" y="3225"/>
                      </a:cxn>
                      <a:cxn ang="0">
                        <a:pos x="3312" y="3201"/>
                      </a:cxn>
                      <a:cxn ang="0">
                        <a:pos x="3444" y="3009"/>
                      </a:cxn>
                      <a:cxn ang="0">
                        <a:pos x="3515" y="2769"/>
                      </a:cxn>
                      <a:cxn ang="0">
                        <a:pos x="3521" y="2488"/>
                      </a:cxn>
                      <a:cxn ang="0">
                        <a:pos x="3462" y="2170"/>
                      </a:cxn>
                      <a:cxn ang="0">
                        <a:pos x="3336" y="1834"/>
                      </a:cxn>
                      <a:cxn ang="0">
                        <a:pos x="3145" y="1499"/>
                      </a:cxn>
                      <a:cxn ang="0">
                        <a:pos x="2816" y="1061"/>
                      </a:cxn>
                      <a:cxn ang="0">
                        <a:pos x="2284" y="575"/>
                      </a:cxn>
                      <a:cxn ang="0">
                        <a:pos x="1775" y="252"/>
                      </a:cxn>
                      <a:cxn ang="0">
                        <a:pos x="1273" y="60"/>
                      </a:cxn>
                      <a:cxn ang="0">
                        <a:pos x="807" y="0"/>
                      </a:cxn>
                      <a:cxn ang="0">
                        <a:pos x="418" y="84"/>
                      </a:cxn>
                      <a:cxn ang="0">
                        <a:pos x="167" y="288"/>
                      </a:cxn>
                      <a:cxn ang="0">
                        <a:pos x="53" y="498"/>
                      </a:cxn>
                      <a:cxn ang="0">
                        <a:pos x="0" y="749"/>
                      </a:cxn>
                      <a:cxn ang="0">
                        <a:pos x="18" y="1043"/>
                      </a:cxn>
                      <a:cxn ang="0">
                        <a:pos x="101" y="1373"/>
                      </a:cxn>
                      <a:cxn ang="0">
                        <a:pos x="251" y="1708"/>
                      </a:cxn>
                      <a:cxn ang="0">
                        <a:pos x="454" y="2038"/>
                      </a:cxn>
                      <a:cxn ang="0">
                        <a:pos x="914" y="2572"/>
                      </a:cxn>
                      <a:cxn ang="0">
                        <a:pos x="1255" y="2865"/>
                      </a:cxn>
                      <a:cxn ang="0">
                        <a:pos x="1608" y="3099"/>
                      </a:cxn>
                      <a:cxn ang="0">
                        <a:pos x="1853" y="3225"/>
                      </a:cxn>
                      <a:cxn ang="0">
                        <a:pos x="1494" y="3027"/>
                      </a:cxn>
                      <a:cxn ang="0">
                        <a:pos x="1142" y="2769"/>
                      </a:cxn>
                    </a:cxnLst>
                    <a:rect l="0" t="0" r="r" b="b"/>
                    <a:pathLst>
                      <a:path w="3527" h="3225">
                        <a:moveTo>
                          <a:pt x="914" y="2572"/>
                        </a:moveTo>
                        <a:lnTo>
                          <a:pt x="717" y="2362"/>
                        </a:lnTo>
                        <a:lnTo>
                          <a:pt x="538" y="2146"/>
                        </a:lnTo>
                        <a:lnTo>
                          <a:pt x="460" y="2038"/>
                        </a:lnTo>
                        <a:lnTo>
                          <a:pt x="382" y="1930"/>
                        </a:lnTo>
                        <a:lnTo>
                          <a:pt x="317" y="1816"/>
                        </a:lnTo>
                        <a:lnTo>
                          <a:pt x="251" y="1702"/>
                        </a:lnTo>
                        <a:lnTo>
                          <a:pt x="197" y="1589"/>
                        </a:lnTo>
                        <a:lnTo>
                          <a:pt x="149" y="1481"/>
                        </a:lnTo>
                        <a:lnTo>
                          <a:pt x="107" y="1367"/>
                        </a:lnTo>
                        <a:lnTo>
                          <a:pt x="71" y="1259"/>
                        </a:lnTo>
                        <a:lnTo>
                          <a:pt x="41" y="1151"/>
                        </a:lnTo>
                        <a:lnTo>
                          <a:pt x="18" y="1043"/>
                        </a:lnTo>
                        <a:lnTo>
                          <a:pt x="6" y="941"/>
                        </a:lnTo>
                        <a:lnTo>
                          <a:pt x="0" y="839"/>
                        </a:lnTo>
                        <a:lnTo>
                          <a:pt x="6" y="749"/>
                        </a:lnTo>
                        <a:lnTo>
                          <a:pt x="12" y="659"/>
                        </a:lnTo>
                        <a:lnTo>
                          <a:pt x="30" y="575"/>
                        </a:lnTo>
                        <a:lnTo>
                          <a:pt x="59" y="498"/>
                        </a:lnTo>
                        <a:lnTo>
                          <a:pt x="89" y="420"/>
                        </a:lnTo>
                        <a:lnTo>
                          <a:pt x="125" y="354"/>
                        </a:lnTo>
                        <a:lnTo>
                          <a:pt x="173" y="288"/>
                        </a:lnTo>
                        <a:lnTo>
                          <a:pt x="221" y="228"/>
                        </a:lnTo>
                        <a:lnTo>
                          <a:pt x="317" y="150"/>
                        </a:lnTo>
                        <a:lnTo>
                          <a:pt x="424" y="90"/>
                        </a:lnTo>
                        <a:lnTo>
                          <a:pt x="544" y="42"/>
                        </a:lnTo>
                        <a:lnTo>
                          <a:pt x="669" y="12"/>
                        </a:lnTo>
                        <a:lnTo>
                          <a:pt x="813" y="0"/>
                        </a:lnTo>
                        <a:lnTo>
                          <a:pt x="956" y="6"/>
                        </a:lnTo>
                        <a:lnTo>
                          <a:pt x="1112" y="24"/>
                        </a:lnTo>
                        <a:lnTo>
                          <a:pt x="1273" y="60"/>
                        </a:lnTo>
                        <a:lnTo>
                          <a:pt x="1441" y="114"/>
                        </a:lnTo>
                        <a:lnTo>
                          <a:pt x="1608" y="174"/>
                        </a:lnTo>
                        <a:lnTo>
                          <a:pt x="1775" y="258"/>
                        </a:lnTo>
                        <a:lnTo>
                          <a:pt x="1949" y="348"/>
                        </a:lnTo>
                        <a:lnTo>
                          <a:pt x="2116" y="456"/>
                        </a:lnTo>
                        <a:lnTo>
                          <a:pt x="2284" y="575"/>
                        </a:lnTo>
                        <a:lnTo>
                          <a:pt x="2451" y="713"/>
                        </a:lnTo>
                        <a:lnTo>
                          <a:pt x="2613" y="857"/>
                        </a:lnTo>
                        <a:lnTo>
                          <a:pt x="2810" y="1067"/>
                        </a:lnTo>
                        <a:lnTo>
                          <a:pt x="2989" y="1283"/>
                        </a:lnTo>
                        <a:lnTo>
                          <a:pt x="3073" y="1391"/>
                        </a:lnTo>
                        <a:lnTo>
                          <a:pt x="3145" y="1505"/>
                        </a:lnTo>
                        <a:lnTo>
                          <a:pt x="3216" y="1612"/>
                        </a:lnTo>
                        <a:lnTo>
                          <a:pt x="3276" y="1726"/>
                        </a:lnTo>
                        <a:lnTo>
                          <a:pt x="3330" y="1840"/>
                        </a:lnTo>
                        <a:lnTo>
                          <a:pt x="3384" y="1948"/>
                        </a:lnTo>
                        <a:lnTo>
                          <a:pt x="3426" y="2062"/>
                        </a:lnTo>
                        <a:lnTo>
                          <a:pt x="3462" y="2170"/>
                        </a:lnTo>
                        <a:lnTo>
                          <a:pt x="3491" y="2278"/>
                        </a:lnTo>
                        <a:lnTo>
                          <a:pt x="3509" y="2386"/>
                        </a:lnTo>
                        <a:lnTo>
                          <a:pt x="3521" y="2488"/>
                        </a:lnTo>
                        <a:lnTo>
                          <a:pt x="3527" y="2590"/>
                        </a:lnTo>
                        <a:lnTo>
                          <a:pt x="3521" y="2680"/>
                        </a:lnTo>
                        <a:lnTo>
                          <a:pt x="3515" y="2769"/>
                        </a:lnTo>
                        <a:lnTo>
                          <a:pt x="3497" y="2853"/>
                        </a:lnTo>
                        <a:lnTo>
                          <a:pt x="3474" y="2931"/>
                        </a:lnTo>
                        <a:lnTo>
                          <a:pt x="3438" y="3009"/>
                        </a:lnTo>
                        <a:lnTo>
                          <a:pt x="3402" y="3075"/>
                        </a:lnTo>
                        <a:lnTo>
                          <a:pt x="3360" y="3141"/>
                        </a:lnTo>
                        <a:lnTo>
                          <a:pt x="3306" y="3201"/>
                        </a:lnTo>
                        <a:lnTo>
                          <a:pt x="3294" y="3213"/>
                        </a:lnTo>
                        <a:lnTo>
                          <a:pt x="3282" y="3225"/>
                        </a:lnTo>
                        <a:lnTo>
                          <a:pt x="3288" y="3225"/>
                        </a:lnTo>
                        <a:lnTo>
                          <a:pt x="3300" y="3213"/>
                        </a:lnTo>
                        <a:lnTo>
                          <a:pt x="3312" y="3201"/>
                        </a:lnTo>
                        <a:lnTo>
                          <a:pt x="3366" y="3141"/>
                        </a:lnTo>
                        <a:lnTo>
                          <a:pt x="3408" y="3075"/>
                        </a:lnTo>
                        <a:lnTo>
                          <a:pt x="3444" y="3009"/>
                        </a:lnTo>
                        <a:lnTo>
                          <a:pt x="3474" y="2931"/>
                        </a:lnTo>
                        <a:lnTo>
                          <a:pt x="3497" y="2853"/>
                        </a:lnTo>
                        <a:lnTo>
                          <a:pt x="3515" y="2769"/>
                        </a:lnTo>
                        <a:lnTo>
                          <a:pt x="3527" y="2680"/>
                        </a:lnTo>
                        <a:lnTo>
                          <a:pt x="3527" y="2590"/>
                        </a:lnTo>
                        <a:lnTo>
                          <a:pt x="3521" y="2488"/>
                        </a:lnTo>
                        <a:lnTo>
                          <a:pt x="3509" y="2386"/>
                        </a:lnTo>
                        <a:lnTo>
                          <a:pt x="3491" y="2278"/>
                        </a:lnTo>
                        <a:lnTo>
                          <a:pt x="3462" y="2170"/>
                        </a:lnTo>
                        <a:lnTo>
                          <a:pt x="3426" y="2056"/>
                        </a:lnTo>
                        <a:lnTo>
                          <a:pt x="3384" y="1948"/>
                        </a:lnTo>
                        <a:lnTo>
                          <a:pt x="3336" y="1834"/>
                        </a:lnTo>
                        <a:lnTo>
                          <a:pt x="3276" y="1726"/>
                        </a:lnTo>
                        <a:lnTo>
                          <a:pt x="3216" y="1612"/>
                        </a:lnTo>
                        <a:lnTo>
                          <a:pt x="3145" y="1499"/>
                        </a:lnTo>
                        <a:lnTo>
                          <a:pt x="3073" y="1391"/>
                        </a:lnTo>
                        <a:lnTo>
                          <a:pt x="2989" y="1277"/>
                        </a:lnTo>
                        <a:lnTo>
                          <a:pt x="2816" y="1061"/>
                        </a:lnTo>
                        <a:lnTo>
                          <a:pt x="2613" y="857"/>
                        </a:lnTo>
                        <a:lnTo>
                          <a:pt x="2451" y="707"/>
                        </a:lnTo>
                        <a:lnTo>
                          <a:pt x="2284" y="575"/>
                        </a:lnTo>
                        <a:lnTo>
                          <a:pt x="2116" y="456"/>
                        </a:lnTo>
                        <a:lnTo>
                          <a:pt x="1949" y="348"/>
                        </a:lnTo>
                        <a:lnTo>
                          <a:pt x="1775" y="252"/>
                        </a:lnTo>
                        <a:lnTo>
                          <a:pt x="1608" y="174"/>
                        </a:lnTo>
                        <a:lnTo>
                          <a:pt x="1435" y="108"/>
                        </a:lnTo>
                        <a:lnTo>
                          <a:pt x="1273" y="60"/>
                        </a:lnTo>
                        <a:lnTo>
                          <a:pt x="1112" y="24"/>
                        </a:lnTo>
                        <a:lnTo>
                          <a:pt x="956" y="0"/>
                        </a:lnTo>
                        <a:lnTo>
                          <a:pt x="807" y="0"/>
                        </a:lnTo>
                        <a:lnTo>
                          <a:pt x="669" y="12"/>
                        </a:lnTo>
                        <a:lnTo>
                          <a:pt x="538" y="42"/>
                        </a:lnTo>
                        <a:lnTo>
                          <a:pt x="418" y="84"/>
                        </a:lnTo>
                        <a:lnTo>
                          <a:pt x="311" y="150"/>
                        </a:lnTo>
                        <a:lnTo>
                          <a:pt x="215" y="228"/>
                        </a:lnTo>
                        <a:lnTo>
                          <a:pt x="167" y="288"/>
                        </a:lnTo>
                        <a:lnTo>
                          <a:pt x="119" y="354"/>
                        </a:lnTo>
                        <a:lnTo>
                          <a:pt x="83" y="420"/>
                        </a:lnTo>
                        <a:lnTo>
                          <a:pt x="53" y="498"/>
                        </a:lnTo>
                        <a:lnTo>
                          <a:pt x="30" y="575"/>
                        </a:lnTo>
                        <a:lnTo>
                          <a:pt x="12" y="659"/>
                        </a:lnTo>
                        <a:lnTo>
                          <a:pt x="0" y="749"/>
                        </a:lnTo>
                        <a:lnTo>
                          <a:pt x="0" y="839"/>
                        </a:lnTo>
                        <a:lnTo>
                          <a:pt x="6" y="941"/>
                        </a:lnTo>
                        <a:lnTo>
                          <a:pt x="18" y="1043"/>
                        </a:lnTo>
                        <a:lnTo>
                          <a:pt x="35" y="1151"/>
                        </a:lnTo>
                        <a:lnTo>
                          <a:pt x="65" y="1259"/>
                        </a:lnTo>
                        <a:lnTo>
                          <a:pt x="101" y="1373"/>
                        </a:lnTo>
                        <a:lnTo>
                          <a:pt x="143" y="1481"/>
                        </a:lnTo>
                        <a:lnTo>
                          <a:pt x="191" y="1595"/>
                        </a:lnTo>
                        <a:lnTo>
                          <a:pt x="251" y="1708"/>
                        </a:lnTo>
                        <a:lnTo>
                          <a:pt x="311" y="1816"/>
                        </a:lnTo>
                        <a:lnTo>
                          <a:pt x="382" y="1930"/>
                        </a:lnTo>
                        <a:lnTo>
                          <a:pt x="454" y="2038"/>
                        </a:lnTo>
                        <a:lnTo>
                          <a:pt x="538" y="2152"/>
                        </a:lnTo>
                        <a:lnTo>
                          <a:pt x="717" y="2368"/>
                        </a:lnTo>
                        <a:lnTo>
                          <a:pt x="914" y="2572"/>
                        </a:lnTo>
                        <a:lnTo>
                          <a:pt x="1028" y="2674"/>
                        </a:lnTo>
                        <a:lnTo>
                          <a:pt x="1142" y="2775"/>
                        </a:lnTo>
                        <a:lnTo>
                          <a:pt x="1255" y="2865"/>
                        </a:lnTo>
                        <a:lnTo>
                          <a:pt x="1369" y="2949"/>
                        </a:lnTo>
                        <a:lnTo>
                          <a:pt x="1488" y="3027"/>
                        </a:lnTo>
                        <a:lnTo>
                          <a:pt x="1608" y="3099"/>
                        </a:lnTo>
                        <a:lnTo>
                          <a:pt x="1722" y="3165"/>
                        </a:lnTo>
                        <a:lnTo>
                          <a:pt x="1841" y="3225"/>
                        </a:lnTo>
                        <a:lnTo>
                          <a:pt x="1853" y="3225"/>
                        </a:lnTo>
                        <a:lnTo>
                          <a:pt x="1734" y="3165"/>
                        </a:lnTo>
                        <a:lnTo>
                          <a:pt x="1614" y="3099"/>
                        </a:lnTo>
                        <a:lnTo>
                          <a:pt x="1494" y="3027"/>
                        </a:lnTo>
                        <a:lnTo>
                          <a:pt x="1375" y="2949"/>
                        </a:lnTo>
                        <a:lnTo>
                          <a:pt x="1261" y="2865"/>
                        </a:lnTo>
                        <a:lnTo>
                          <a:pt x="1142" y="2769"/>
                        </a:lnTo>
                        <a:lnTo>
                          <a:pt x="914" y="2572"/>
                        </a:lnTo>
                        <a:lnTo>
                          <a:pt x="914" y="2572"/>
                        </a:lnTo>
                        <a:close/>
                      </a:path>
                    </a:pathLst>
                  </a:custGeom>
                  <a:solidFill>
                    <a:schemeClr val="accent2"/>
                  </a:solidFill>
                  <a:ln w="9525">
                    <a:noFill/>
                    <a:round/>
                    <a:headEnd/>
                    <a:tailEnd/>
                  </a:ln>
                </p:spPr>
                <p:txBody>
                  <a:bodyPr/>
                  <a:lstStyle/>
                  <a:p>
                    <a:endParaRPr lang="en-IN"/>
                  </a:p>
                </p:txBody>
              </p:sp>
              <p:grpSp>
                <p:nvGrpSpPr>
                  <p:cNvPr id="32778" name="Group 10"/>
                  <p:cNvGrpSpPr>
                    <a:grpSpLocks/>
                  </p:cNvGrpSpPr>
                  <p:nvPr userDrawn="1"/>
                </p:nvGrpSpPr>
                <p:grpSpPr bwMode="auto">
                  <a:xfrm>
                    <a:off x="0" y="522"/>
                    <a:ext cx="4751" cy="3794"/>
                    <a:chOff x="0" y="522"/>
                    <a:chExt cx="4751" cy="3794"/>
                  </a:xfrm>
                </p:grpSpPr>
                <p:sp>
                  <p:nvSpPr>
                    <p:cNvPr id="32779" name="Freeform 11"/>
                    <p:cNvSpPr>
                      <a:spLocks/>
                    </p:cNvSpPr>
                    <p:nvPr userDrawn="1"/>
                  </p:nvSpPr>
                  <p:spPr bwMode="hidden">
                    <a:xfrm>
                      <a:off x="400" y="522"/>
                      <a:ext cx="4264" cy="3794"/>
                    </a:xfrm>
                    <a:custGeom>
                      <a:avLst/>
                      <a:gdLst/>
                      <a:ahLst/>
                      <a:cxnLst>
                        <a:cxn ang="0">
                          <a:pos x="4245" y="3237"/>
                        </a:cxn>
                        <a:cxn ang="0">
                          <a:pos x="4203" y="2961"/>
                        </a:cxn>
                        <a:cxn ang="0">
                          <a:pos x="4120" y="2679"/>
                        </a:cxn>
                        <a:cxn ang="0">
                          <a:pos x="4000" y="2391"/>
                        </a:cxn>
                        <a:cxn ang="0">
                          <a:pos x="3845" y="2098"/>
                        </a:cxn>
                        <a:cxn ang="0">
                          <a:pos x="3659" y="1810"/>
                        </a:cxn>
                        <a:cxn ang="0">
                          <a:pos x="3438" y="1528"/>
                        </a:cxn>
                        <a:cxn ang="0">
                          <a:pos x="3193" y="1252"/>
                        </a:cxn>
                        <a:cxn ang="0">
                          <a:pos x="2858" y="935"/>
                        </a:cxn>
                        <a:cxn ang="0">
                          <a:pos x="2434" y="605"/>
                        </a:cxn>
                        <a:cxn ang="0">
                          <a:pos x="1991" y="341"/>
                        </a:cxn>
                        <a:cxn ang="0">
                          <a:pos x="1549" y="143"/>
                        </a:cxn>
                        <a:cxn ang="0">
                          <a:pos x="1124" y="35"/>
                        </a:cxn>
                        <a:cxn ang="0">
                          <a:pos x="741" y="0"/>
                        </a:cxn>
                        <a:cxn ang="0">
                          <a:pos x="401" y="47"/>
                        </a:cxn>
                        <a:cxn ang="0">
                          <a:pos x="120" y="173"/>
                        </a:cxn>
                        <a:cxn ang="0">
                          <a:pos x="0" y="269"/>
                        </a:cxn>
                        <a:cxn ang="0">
                          <a:pos x="263" y="101"/>
                        </a:cxn>
                        <a:cxn ang="0">
                          <a:pos x="586" y="18"/>
                        </a:cxn>
                        <a:cxn ang="0">
                          <a:pos x="957" y="18"/>
                        </a:cxn>
                        <a:cxn ang="0">
                          <a:pos x="1357" y="95"/>
                        </a:cxn>
                        <a:cxn ang="0">
                          <a:pos x="1782" y="245"/>
                        </a:cxn>
                        <a:cxn ang="0">
                          <a:pos x="2212" y="467"/>
                        </a:cxn>
                        <a:cxn ang="0">
                          <a:pos x="2643" y="761"/>
                        </a:cxn>
                        <a:cxn ang="0">
                          <a:pos x="3061" y="1120"/>
                        </a:cxn>
                        <a:cxn ang="0">
                          <a:pos x="3318" y="1390"/>
                        </a:cxn>
                        <a:cxn ang="0">
                          <a:pos x="3552" y="1666"/>
                        </a:cxn>
                        <a:cxn ang="0">
                          <a:pos x="3755" y="1954"/>
                        </a:cxn>
                        <a:cxn ang="0">
                          <a:pos x="3922" y="2247"/>
                        </a:cxn>
                        <a:cxn ang="0">
                          <a:pos x="4060" y="2535"/>
                        </a:cxn>
                        <a:cxn ang="0">
                          <a:pos x="4162" y="2823"/>
                        </a:cxn>
                        <a:cxn ang="0">
                          <a:pos x="4221" y="3105"/>
                        </a:cxn>
                        <a:cxn ang="0">
                          <a:pos x="4245" y="3368"/>
                        </a:cxn>
                        <a:cxn ang="0">
                          <a:pos x="4233" y="3590"/>
                        </a:cxn>
                        <a:cxn ang="0">
                          <a:pos x="4185" y="3794"/>
                        </a:cxn>
                        <a:cxn ang="0">
                          <a:pos x="4215" y="3692"/>
                        </a:cxn>
                        <a:cxn ang="0">
                          <a:pos x="4245" y="3482"/>
                        </a:cxn>
                        <a:cxn ang="0">
                          <a:pos x="4251" y="3368"/>
                        </a:cxn>
                      </a:cxnLst>
                      <a:rect l="0" t="0" r="r" b="b"/>
                      <a:pathLst>
                        <a:path w="4251" h="3794">
                          <a:moveTo>
                            <a:pt x="4251" y="3368"/>
                          </a:moveTo>
                          <a:lnTo>
                            <a:pt x="4245" y="3237"/>
                          </a:lnTo>
                          <a:lnTo>
                            <a:pt x="4227" y="3099"/>
                          </a:lnTo>
                          <a:lnTo>
                            <a:pt x="4203" y="2961"/>
                          </a:lnTo>
                          <a:lnTo>
                            <a:pt x="4167" y="2823"/>
                          </a:lnTo>
                          <a:lnTo>
                            <a:pt x="4120" y="2679"/>
                          </a:lnTo>
                          <a:lnTo>
                            <a:pt x="4066" y="2535"/>
                          </a:lnTo>
                          <a:lnTo>
                            <a:pt x="4000" y="2391"/>
                          </a:lnTo>
                          <a:lnTo>
                            <a:pt x="3928" y="2247"/>
                          </a:lnTo>
                          <a:lnTo>
                            <a:pt x="3845" y="2098"/>
                          </a:lnTo>
                          <a:lnTo>
                            <a:pt x="3755" y="1954"/>
                          </a:lnTo>
                          <a:lnTo>
                            <a:pt x="3659" y="1810"/>
                          </a:lnTo>
                          <a:lnTo>
                            <a:pt x="3552" y="1666"/>
                          </a:lnTo>
                          <a:lnTo>
                            <a:pt x="3438" y="1528"/>
                          </a:lnTo>
                          <a:lnTo>
                            <a:pt x="3318" y="1390"/>
                          </a:lnTo>
                          <a:lnTo>
                            <a:pt x="3193" y="1252"/>
                          </a:lnTo>
                          <a:lnTo>
                            <a:pt x="3061" y="1120"/>
                          </a:lnTo>
                          <a:lnTo>
                            <a:pt x="2858" y="935"/>
                          </a:lnTo>
                          <a:lnTo>
                            <a:pt x="2649" y="761"/>
                          </a:lnTo>
                          <a:lnTo>
                            <a:pt x="2434" y="605"/>
                          </a:lnTo>
                          <a:lnTo>
                            <a:pt x="2212" y="467"/>
                          </a:lnTo>
                          <a:lnTo>
                            <a:pt x="1991" y="341"/>
                          </a:lnTo>
                          <a:lnTo>
                            <a:pt x="1770" y="233"/>
                          </a:lnTo>
                          <a:lnTo>
                            <a:pt x="1549" y="143"/>
                          </a:lnTo>
                          <a:lnTo>
                            <a:pt x="1327" y="77"/>
                          </a:lnTo>
                          <a:lnTo>
                            <a:pt x="1124" y="35"/>
                          </a:lnTo>
                          <a:lnTo>
                            <a:pt x="927" y="6"/>
                          </a:lnTo>
                          <a:lnTo>
                            <a:pt x="741" y="0"/>
                          </a:lnTo>
                          <a:lnTo>
                            <a:pt x="568" y="18"/>
                          </a:lnTo>
                          <a:lnTo>
                            <a:pt x="401" y="47"/>
                          </a:lnTo>
                          <a:lnTo>
                            <a:pt x="257" y="101"/>
                          </a:lnTo>
                          <a:lnTo>
                            <a:pt x="120" y="173"/>
                          </a:lnTo>
                          <a:lnTo>
                            <a:pt x="0" y="263"/>
                          </a:lnTo>
                          <a:lnTo>
                            <a:pt x="0" y="269"/>
                          </a:lnTo>
                          <a:lnTo>
                            <a:pt x="126" y="173"/>
                          </a:lnTo>
                          <a:lnTo>
                            <a:pt x="263" y="101"/>
                          </a:lnTo>
                          <a:lnTo>
                            <a:pt x="419" y="47"/>
                          </a:lnTo>
                          <a:lnTo>
                            <a:pt x="586" y="18"/>
                          </a:lnTo>
                          <a:lnTo>
                            <a:pt x="765" y="6"/>
                          </a:lnTo>
                          <a:lnTo>
                            <a:pt x="957" y="18"/>
                          </a:lnTo>
                          <a:lnTo>
                            <a:pt x="1154" y="47"/>
                          </a:lnTo>
                          <a:lnTo>
                            <a:pt x="1357" y="95"/>
                          </a:lnTo>
                          <a:lnTo>
                            <a:pt x="1567" y="161"/>
                          </a:lnTo>
                          <a:lnTo>
                            <a:pt x="1782" y="245"/>
                          </a:lnTo>
                          <a:lnTo>
                            <a:pt x="1997" y="347"/>
                          </a:lnTo>
                          <a:lnTo>
                            <a:pt x="2212" y="467"/>
                          </a:lnTo>
                          <a:lnTo>
                            <a:pt x="2428" y="605"/>
                          </a:lnTo>
                          <a:lnTo>
                            <a:pt x="2643" y="761"/>
                          </a:lnTo>
                          <a:lnTo>
                            <a:pt x="2858" y="935"/>
                          </a:lnTo>
                          <a:lnTo>
                            <a:pt x="3061" y="1120"/>
                          </a:lnTo>
                          <a:lnTo>
                            <a:pt x="3193" y="1252"/>
                          </a:lnTo>
                          <a:lnTo>
                            <a:pt x="3318" y="1390"/>
                          </a:lnTo>
                          <a:lnTo>
                            <a:pt x="3438" y="1528"/>
                          </a:lnTo>
                          <a:lnTo>
                            <a:pt x="3552" y="1666"/>
                          </a:lnTo>
                          <a:lnTo>
                            <a:pt x="3653" y="1810"/>
                          </a:lnTo>
                          <a:lnTo>
                            <a:pt x="3755" y="1954"/>
                          </a:lnTo>
                          <a:lnTo>
                            <a:pt x="3839" y="2104"/>
                          </a:lnTo>
                          <a:lnTo>
                            <a:pt x="3922" y="2247"/>
                          </a:lnTo>
                          <a:lnTo>
                            <a:pt x="3994" y="2391"/>
                          </a:lnTo>
                          <a:lnTo>
                            <a:pt x="4060" y="2535"/>
                          </a:lnTo>
                          <a:lnTo>
                            <a:pt x="4114" y="2679"/>
                          </a:lnTo>
                          <a:lnTo>
                            <a:pt x="4162" y="2823"/>
                          </a:lnTo>
                          <a:lnTo>
                            <a:pt x="4197" y="2967"/>
                          </a:lnTo>
                          <a:lnTo>
                            <a:pt x="4221" y="3105"/>
                          </a:lnTo>
                          <a:lnTo>
                            <a:pt x="4239" y="3237"/>
                          </a:lnTo>
                          <a:lnTo>
                            <a:pt x="4245" y="3368"/>
                          </a:lnTo>
                          <a:lnTo>
                            <a:pt x="4245" y="3482"/>
                          </a:lnTo>
                          <a:lnTo>
                            <a:pt x="4233" y="3590"/>
                          </a:lnTo>
                          <a:lnTo>
                            <a:pt x="4215" y="3692"/>
                          </a:lnTo>
                          <a:lnTo>
                            <a:pt x="4185" y="3794"/>
                          </a:lnTo>
                          <a:lnTo>
                            <a:pt x="4185" y="3794"/>
                          </a:lnTo>
                          <a:lnTo>
                            <a:pt x="4215" y="3692"/>
                          </a:lnTo>
                          <a:lnTo>
                            <a:pt x="4239" y="3590"/>
                          </a:lnTo>
                          <a:lnTo>
                            <a:pt x="4245" y="3482"/>
                          </a:lnTo>
                          <a:lnTo>
                            <a:pt x="4251" y="3368"/>
                          </a:lnTo>
                          <a:lnTo>
                            <a:pt x="4251" y="3368"/>
                          </a:lnTo>
                          <a:close/>
                        </a:path>
                      </a:pathLst>
                    </a:custGeom>
                    <a:solidFill>
                      <a:schemeClr val="accent2"/>
                    </a:solidFill>
                    <a:ln w="9525">
                      <a:noFill/>
                      <a:round/>
                      <a:headEnd/>
                      <a:tailEnd/>
                    </a:ln>
                  </p:spPr>
                  <p:txBody>
                    <a:bodyPr/>
                    <a:lstStyle/>
                    <a:p>
                      <a:endParaRPr lang="en-IN"/>
                    </a:p>
                  </p:txBody>
                </p:sp>
                <p:grpSp>
                  <p:nvGrpSpPr>
                    <p:cNvPr id="32780" name="Group 12"/>
                    <p:cNvGrpSpPr>
                      <a:grpSpLocks/>
                    </p:cNvGrpSpPr>
                    <p:nvPr userDrawn="1"/>
                  </p:nvGrpSpPr>
                  <p:grpSpPr bwMode="auto">
                    <a:xfrm>
                      <a:off x="0" y="659"/>
                      <a:ext cx="4751" cy="3657"/>
                      <a:chOff x="0" y="659"/>
                      <a:chExt cx="4751" cy="3657"/>
                    </a:xfrm>
                  </p:grpSpPr>
                  <p:sp>
                    <p:nvSpPr>
                      <p:cNvPr id="32781" name="Freeform 13"/>
                      <p:cNvSpPr>
                        <a:spLocks/>
                      </p:cNvSpPr>
                      <p:nvPr userDrawn="1"/>
                    </p:nvSpPr>
                    <p:spPr bwMode="hidden">
                      <a:xfrm>
                        <a:off x="400" y="659"/>
                        <a:ext cx="4121" cy="3657"/>
                      </a:xfrm>
                      <a:custGeom>
                        <a:avLst/>
                        <a:gdLst/>
                        <a:ahLst/>
                        <a:cxnLst>
                          <a:cxn ang="0">
                            <a:pos x="161" y="186"/>
                          </a:cxn>
                          <a:cxn ang="0">
                            <a:pos x="442" y="54"/>
                          </a:cxn>
                          <a:cxn ang="0">
                            <a:pos x="771" y="6"/>
                          </a:cxn>
                          <a:cxn ang="0">
                            <a:pos x="1136" y="36"/>
                          </a:cxn>
                          <a:cxn ang="0">
                            <a:pos x="1537" y="144"/>
                          </a:cxn>
                          <a:cxn ang="0">
                            <a:pos x="1949" y="324"/>
                          </a:cxn>
                          <a:cxn ang="0">
                            <a:pos x="2368" y="570"/>
                          </a:cxn>
                          <a:cxn ang="0">
                            <a:pos x="2780" y="888"/>
                          </a:cxn>
                          <a:cxn ang="0">
                            <a:pos x="3103" y="1193"/>
                          </a:cxn>
                          <a:cxn ang="0">
                            <a:pos x="3336" y="1451"/>
                          </a:cxn>
                          <a:cxn ang="0">
                            <a:pos x="3540" y="1721"/>
                          </a:cxn>
                          <a:cxn ang="0">
                            <a:pos x="3719" y="1997"/>
                          </a:cxn>
                          <a:cxn ang="0">
                            <a:pos x="3863" y="2272"/>
                          </a:cxn>
                          <a:cxn ang="0">
                            <a:pos x="3976" y="2548"/>
                          </a:cxn>
                          <a:cxn ang="0">
                            <a:pos x="4060" y="2818"/>
                          </a:cxn>
                          <a:cxn ang="0">
                            <a:pos x="4102" y="3070"/>
                          </a:cxn>
                          <a:cxn ang="0">
                            <a:pos x="4102" y="3321"/>
                          </a:cxn>
                          <a:cxn ang="0">
                            <a:pos x="4060" y="3549"/>
                          </a:cxn>
                          <a:cxn ang="0">
                            <a:pos x="4030" y="3657"/>
                          </a:cxn>
                          <a:cxn ang="0">
                            <a:pos x="4090" y="3447"/>
                          </a:cxn>
                          <a:cxn ang="0">
                            <a:pos x="4108" y="3213"/>
                          </a:cxn>
                          <a:cxn ang="0">
                            <a:pos x="4102" y="3070"/>
                          </a:cxn>
                          <a:cxn ang="0">
                            <a:pos x="4060" y="2812"/>
                          </a:cxn>
                          <a:cxn ang="0">
                            <a:pos x="3982" y="2548"/>
                          </a:cxn>
                          <a:cxn ang="0">
                            <a:pos x="3869" y="2272"/>
                          </a:cxn>
                          <a:cxn ang="0">
                            <a:pos x="3725" y="1997"/>
                          </a:cxn>
                          <a:cxn ang="0">
                            <a:pos x="3546" y="1721"/>
                          </a:cxn>
                          <a:cxn ang="0">
                            <a:pos x="3342" y="1451"/>
                          </a:cxn>
                          <a:cxn ang="0">
                            <a:pos x="3109" y="1187"/>
                          </a:cxn>
                          <a:cxn ang="0">
                            <a:pos x="2792" y="888"/>
                          </a:cxn>
                          <a:cxn ang="0">
                            <a:pos x="2386" y="576"/>
                          </a:cxn>
                          <a:cxn ang="0">
                            <a:pos x="1967" y="330"/>
                          </a:cxn>
                          <a:cxn ang="0">
                            <a:pos x="1543" y="144"/>
                          </a:cxn>
                          <a:cxn ang="0">
                            <a:pos x="1130" y="30"/>
                          </a:cxn>
                          <a:cxn ang="0">
                            <a:pos x="753" y="0"/>
                          </a:cxn>
                          <a:cxn ang="0">
                            <a:pos x="431" y="54"/>
                          </a:cxn>
                          <a:cxn ang="0">
                            <a:pos x="161" y="186"/>
                          </a:cxn>
                          <a:cxn ang="0">
                            <a:pos x="24" y="306"/>
                          </a:cxn>
                          <a:cxn ang="0">
                            <a:pos x="0" y="336"/>
                          </a:cxn>
                          <a:cxn ang="0">
                            <a:pos x="48" y="282"/>
                          </a:cxn>
                        </a:cxnLst>
                        <a:rect l="0" t="0" r="r" b="b"/>
                        <a:pathLst>
                          <a:path w="4108" h="3657">
                            <a:moveTo>
                              <a:pt x="48" y="282"/>
                            </a:moveTo>
                            <a:lnTo>
                              <a:pt x="161" y="186"/>
                            </a:lnTo>
                            <a:lnTo>
                              <a:pt x="293" y="108"/>
                            </a:lnTo>
                            <a:lnTo>
                              <a:pt x="442" y="54"/>
                            </a:lnTo>
                            <a:lnTo>
                              <a:pt x="598" y="18"/>
                            </a:lnTo>
                            <a:lnTo>
                              <a:pt x="771" y="6"/>
                            </a:lnTo>
                            <a:lnTo>
                              <a:pt x="951" y="12"/>
                            </a:lnTo>
                            <a:lnTo>
                              <a:pt x="1136" y="36"/>
                            </a:lnTo>
                            <a:lnTo>
                              <a:pt x="1333" y="84"/>
                            </a:lnTo>
                            <a:lnTo>
                              <a:pt x="1537" y="144"/>
                            </a:lnTo>
                            <a:lnTo>
                              <a:pt x="1740" y="222"/>
                            </a:lnTo>
                            <a:lnTo>
                              <a:pt x="1949" y="324"/>
                            </a:lnTo>
                            <a:lnTo>
                              <a:pt x="2158" y="438"/>
                            </a:lnTo>
                            <a:lnTo>
                              <a:pt x="2368" y="570"/>
                            </a:lnTo>
                            <a:lnTo>
                              <a:pt x="2577" y="720"/>
                            </a:lnTo>
                            <a:lnTo>
                              <a:pt x="2780" y="888"/>
                            </a:lnTo>
                            <a:lnTo>
                              <a:pt x="2978" y="1067"/>
                            </a:lnTo>
                            <a:lnTo>
                              <a:pt x="3103" y="1193"/>
                            </a:lnTo>
                            <a:lnTo>
                              <a:pt x="3223" y="1319"/>
                            </a:lnTo>
                            <a:lnTo>
                              <a:pt x="3336" y="1451"/>
                            </a:lnTo>
                            <a:lnTo>
                              <a:pt x="3444" y="1589"/>
                            </a:lnTo>
                            <a:lnTo>
                              <a:pt x="3540" y="1721"/>
                            </a:lnTo>
                            <a:lnTo>
                              <a:pt x="3635" y="1859"/>
                            </a:lnTo>
                            <a:lnTo>
                              <a:pt x="3719" y="1997"/>
                            </a:lnTo>
                            <a:lnTo>
                              <a:pt x="3797" y="2134"/>
                            </a:lnTo>
                            <a:lnTo>
                              <a:pt x="3863" y="2272"/>
                            </a:lnTo>
                            <a:lnTo>
                              <a:pt x="3928" y="2410"/>
                            </a:lnTo>
                            <a:lnTo>
                              <a:pt x="3976" y="2548"/>
                            </a:lnTo>
                            <a:lnTo>
                              <a:pt x="4024" y="2680"/>
                            </a:lnTo>
                            <a:lnTo>
                              <a:pt x="4060" y="2818"/>
                            </a:lnTo>
                            <a:lnTo>
                              <a:pt x="4084" y="2944"/>
                            </a:lnTo>
                            <a:lnTo>
                              <a:pt x="4102" y="3070"/>
                            </a:lnTo>
                            <a:lnTo>
                              <a:pt x="4108" y="3195"/>
                            </a:lnTo>
                            <a:lnTo>
                              <a:pt x="4102" y="3321"/>
                            </a:lnTo>
                            <a:lnTo>
                              <a:pt x="4090" y="3441"/>
                            </a:lnTo>
                            <a:lnTo>
                              <a:pt x="4060" y="3549"/>
                            </a:lnTo>
                            <a:lnTo>
                              <a:pt x="4024" y="3657"/>
                            </a:lnTo>
                            <a:lnTo>
                              <a:pt x="4030" y="3657"/>
                            </a:lnTo>
                            <a:lnTo>
                              <a:pt x="4066" y="3555"/>
                            </a:lnTo>
                            <a:lnTo>
                              <a:pt x="4090" y="3447"/>
                            </a:lnTo>
                            <a:lnTo>
                              <a:pt x="4102" y="3333"/>
                            </a:lnTo>
                            <a:lnTo>
                              <a:pt x="4108" y="3213"/>
                            </a:lnTo>
                            <a:lnTo>
                              <a:pt x="4108" y="3195"/>
                            </a:lnTo>
                            <a:lnTo>
                              <a:pt x="4102" y="3070"/>
                            </a:lnTo>
                            <a:lnTo>
                              <a:pt x="4084" y="2944"/>
                            </a:lnTo>
                            <a:lnTo>
                              <a:pt x="4060" y="2812"/>
                            </a:lnTo>
                            <a:lnTo>
                              <a:pt x="4024" y="2680"/>
                            </a:lnTo>
                            <a:lnTo>
                              <a:pt x="3982" y="2548"/>
                            </a:lnTo>
                            <a:lnTo>
                              <a:pt x="3928" y="2410"/>
                            </a:lnTo>
                            <a:lnTo>
                              <a:pt x="3869" y="2272"/>
                            </a:lnTo>
                            <a:lnTo>
                              <a:pt x="3803" y="2134"/>
                            </a:lnTo>
                            <a:lnTo>
                              <a:pt x="3725" y="1997"/>
                            </a:lnTo>
                            <a:lnTo>
                              <a:pt x="3641" y="1859"/>
                            </a:lnTo>
                            <a:lnTo>
                              <a:pt x="3546" y="1721"/>
                            </a:lnTo>
                            <a:lnTo>
                              <a:pt x="3450" y="1583"/>
                            </a:lnTo>
                            <a:lnTo>
                              <a:pt x="3342" y="1451"/>
                            </a:lnTo>
                            <a:lnTo>
                              <a:pt x="3229" y="1319"/>
                            </a:lnTo>
                            <a:lnTo>
                              <a:pt x="3109" y="1187"/>
                            </a:lnTo>
                            <a:lnTo>
                              <a:pt x="2984" y="1061"/>
                            </a:lnTo>
                            <a:lnTo>
                              <a:pt x="2792" y="888"/>
                            </a:lnTo>
                            <a:lnTo>
                              <a:pt x="2589" y="726"/>
                            </a:lnTo>
                            <a:lnTo>
                              <a:pt x="2386" y="576"/>
                            </a:lnTo>
                            <a:lnTo>
                              <a:pt x="2176" y="444"/>
                            </a:lnTo>
                            <a:lnTo>
                              <a:pt x="1967" y="330"/>
                            </a:lnTo>
                            <a:lnTo>
                              <a:pt x="1752" y="228"/>
                            </a:lnTo>
                            <a:lnTo>
                              <a:pt x="1543" y="144"/>
                            </a:lnTo>
                            <a:lnTo>
                              <a:pt x="1333" y="78"/>
                            </a:lnTo>
                            <a:lnTo>
                              <a:pt x="1130" y="30"/>
                            </a:lnTo>
                            <a:lnTo>
                              <a:pt x="939" y="6"/>
                            </a:lnTo>
                            <a:lnTo>
                              <a:pt x="753" y="0"/>
                            </a:lnTo>
                            <a:lnTo>
                              <a:pt x="586" y="18"/>
                            </a:lnTo>
                            <a:lnTo>
                              <a:pt x="431" y="54"/>
                            </a:lnTo>
                            <a:lnTo>
                              <a:pt x="287" y="108"/>
                            </a:lnTo>
                            <a:lnTo>
                              <a:pt x="161" y="186"/>
                            </a:lnTo>
                            <a:lnTo>
                              <a:pt x="48" y="282"/>
                            </a:lnTo>
                            <a:lnTo>
                              <a:pt x="24" y="306"/>
                            </a:lnTo>
                            <a:lnTo>
                              <a:pt x="0" y="330"/>
                            </a:lnTo>
                            <a:lnTo>
                              <a:pt x="0" y="336"/>
                            </a:lnTo>
                            <a:lnTo>
                              <a:pt x="24" y="312"/>
                            </a:lnTo>
                            <a:lnTo>
                              <a:pt x="48" y="282"/>
                            </a:lnTo>
                            <a:lnTo>
                              <a:pt x="48" y="282"/>
                            </a:lnTo>
                            <a:close/>
                          </a:path>
                        </a:pathLst>
                      </a:custGeom>
                      <a:solidFill>
                        <a:schemeClr val="accent2"/>
                      </a:solidFill>
                      <a:ln w="9525">
                        <a:noFill/>
                        <a:round/>
                        <a:headEnd/>
                        <a:tailEnd/>
                      </a:ln>
                    </p:spPr>
                    <p:txBody>
                      <a:bodyPr/>
                      <a:lstStyle/>
                      <a:p>
                        <a:endParaRPr lang="en-IN"/>
                      </a:p>
                    </p:txBody>
                  </p:sp>
                  <p:grpSp>
                    <p:nvGrpSpPr>
                      <p:cNvPr id="32782" name="Group 14"/>
                      <p:cNvGrpSpPr>
                        <a:grpSpLocks/>
                      </p:cNvGrpSpPr>
                      <p:nvPr userDrawn="1"/>
                    </p:nvGrpSpPr>
                    <p:grpSpPr bwMode="auto">
                      <a:xfrm>
                        <a:off x="0" y="808"/>
                        <a:ext cx="4751" cy="3508"/>
                        <a:chOff x="-400" y="808"/>
                        <a:chExt cx="4751" cy="3508"/>
                      </a:xfrm>
                    </p:grpSpPr>
                    <p:sp>
                      <p:nvSpPr>
                        <p:cNvPr id="32783" name="Line 15"/>
                        <p:cNvSpPr>
                          <a:spLocks noChangeShapeType="1"/>
                        </p:cNvSpPr>
                        <p:nvPr userDrawn="1"/>
                      </p:nvSpPr>
                      <p:spPr bwMode="hidden">
                        <a:xfrm rot="1678521" flipH="1" flipV="1">
                          <a:off x="876" y="809"/>
                          <a:ext cx="1242" cy="1910"/>
                        </a:xfrm>
                        <a:prstGeom prst="line">
                          <a:avLst/>
                        </a:prstGeom>
                        <a:noFill/>
                        <a:ln w="9525">
                          <a:solidFill>
                            <a:schemeClr val="accent2"/>
                          </a:solidFill>
                          <a:round/>
                          <a:headEnd/>
                          <a:tailEnd/>
                        </a:ln>
                        <a:effectLst/>
                      </p:spPr>
                      <p:txBody>
                        <a:bodyPr/>
                        <a:lstStyle/>
                        <a:p>
                          <a:endParaRPr lang="en-IN"/>
                        </a:p>
                      </p:txBody>
                    </p:sp>
                    <p:sp>
                      <p:nvSpPr>
                        <p:cNvPr id="32784" name="Line 16"/>
                        <p:cNvSpPr>
                          <a:spLocks noChangeShapeType="1"/>
                        </p:cNvSpPr>
                        <p:nvPr userDrawn="1"/>
                      </p:nvSpPr>
                      <p:spPr bwMode="hidden">
                        <a:xfrm rot="1678521" flipH="1" flipV="1">
                          <a:off x="-210" y="2117"/>
                          <a:ext cx="1921" cy="379"/>
                        </a:xfrm>
                        <a:prstGeom prst="line">
                          <a:avLst/>
                        </a:prstGeom>
                        <a:noFill/>
                        <a:ln w="9525">
                          <a:solidFill>
                            <a:schemeClr val="accent2"/>
                          </a:solidFill>
                          <a:round/>
                          <a:headEnd/>
                          <a:tailEnd/>
                        </a:ln>
                        <a:effectLst/>
                      </p:spPr>
                      <p:txBody>
                        <a:bodyPr/>
                        <a:lstStyle/>
                        <a:p>
                          <a:endParaRPr lang="en-IN"/>
                        </a:p>
                      </p:txBody>
                    </p:sp>
                    <p:sp>
                      <p:nvSpPr>
                        <p:cNvPr id="32785" name="Line 17"/>
                        <p:cNvSpPr>
                          <a:spLocks noChangeShapeType="1"/>
                        </p:cNvSpPr>
                        <p:nvPr userDrawn="1"/>
                      </p:nvSpPr>
                      <p:spPr bwMode="hidden">
                        <a:xfrm rot="1678521" flipH="1" flipV="1">
                          <a:off x="-257" y="1886"/>
                          <a:ext cx="2029" cy="591"/>
                        </a:xfrm>
                        <a:prstGeom prst="line">
                          <a:avLst/>
                        </a:prstGeom>
                        <a:noFill/>
                        <a:ln w="9525">
                          <a:solidFill>
                            <a:schemeClr val="accent2"/>
                          </a:solidFill>
                          <a:round/>
                          <a:headEnd/>
                          <a:tailEnd/>
                        </a:ln>
                        <a:effectLst/>
                      </p:spPr>
                      <p:txBody>
                        <a:bodyPr/>
                        <a:lstStyle/>
                        <a:p>
                          <a:endParaRPr lang="en-IN"/>
                        </a:p>
                      </p:txBody>
                    </p:sp>
                    <p:sp>
                      <p:nvSpPr>
                        <p:cNvPr id="32786" name="Line 18"/>
                        <p:cNvSpPr>
                          <a:spLocks noChangeShapeType="1"/>
                        </p:cNvSpPr>
                        <p:nvPr userDrawn="1"/>
                      </p:nvSpPr>
                      <p:spPr bwMode="hidden">
                        <a:xfrm rot="1678521" flipH="1" flipV="1">
                          <a:off x="-327" y="1599"/>
                          <a:ext cx="2175" cy="852"/>
                        </a:xfrm>
                        <a:prstGeom prst="line">
                          <a:avLst/>
                        </a:prstGeom>
                        <a:noFill/>
                        <a:ln w="9525">
                          <a:solidFill>
                            <a:schemeClr val="accent2"/>
                          </a:solidFill>
                          <a:round/>
                          <a:headEnd/>
                          <a:tailEnd/>
                        </a:ln>
                        <a:effectLst/>
                      </p:spPr>
                      <p:txBody>
                        <a:bodyPr/>
                        <a:lstStyle/>
                        <a:p>
                          <a:endParaRPr lang="en-IN"/>
                        </a:p>
                      </p:txBody>
                    </p:sp>
                    <p:sp>
                      <p:nvSpPr>
                        <p:cNvPr id="32787" name="Line 19"/>
                        <p:cNvSpPr>
                          <a:spLocks noChangeShapeType="1"/>
                        </p:cNvSpPr>
                        <p:nvPr userDrawn="1"/>
                      </p:nvSpPr>
                      <p:spPr bwMode="hidden">
                        <a:xfrm rot="1678521" flipH="1" flipV="1">
                          <a:off x="-400" y="1259"/>
                          <a:ext cx="2334" cy="1165"/>
                        </a:xfrm>
                        <a:prstGeom prst="line">
                          <a:avLst/>
                        </a:prstGeom>
                        <a:noFill/>
                        <a:ln w="9525">
                          <a:solidFill>
                            <a:schemeClr val="accent2"/>
                          </a:solidFill>
                          <a:round/>
                          <a:headEnd/>
                          <a:tailEnd/>
                        </a:ln>
                        <a:effectLst/>
                      </p:spPr>
                      <p:txBody>
                        <a:bodyPr/>
                        <a:lstStyle/>
                        <a:p>
                          <a:endParaRPr lang="en-IN"/>
                        </a:p>
                      </p:txBody>
                    </p:sp>
                    <p:sp>
                      <p:nvSpPr>
                        <p:cNvPr id="32788" name="Line 20"/>
                        <p:cNvSpPr>
                          <a:spLocks noChangeShapeType="1"/>
                        </p:cNvSpPr>
                        <p:nvPr userDrawn="1"/>
                      </p:nvSpPr>
                      <p:spPr bwMode="hidden">
                        <a:xfrm rot="1678521" flipH="1" flipV="1">
                          <a:off x="179" y="872"/>
                          <a:ext cx="1891" cy="1681"/>
                        </a:xfrm>
                        <a:prstGeom prst="line">
                          <a:avLst/>
                        </a:prstGeom>
                        <a:noFill/>
                        <a:ln w="9525">
                          <a:solidFill>
                            <a:schemeClr val="accent2"/>
                          </a:solidFill>
                          <a:round/>
                          <a:headEnd/>
                          <a:tailEnd/>
                        </a:ln>
                        <a:effectLst/>
                      </p:spPr>
                      <p:txBody>
                        <a:bodyPr/>
                        <a:lstStyle/>
                        <a:p>
                          <a:endParaRPr lang="en-IN"/>
                        </a:p>
                      </p:txBody>
                    </p:sp>
                    <p:sp>
                      <p:nvSpPr>
                        <p:cNvPr id="32789" name="Line 21"/>
                        <p:cNvSpPr>
                          <a:spLocks noChangeShapeType="1"/>
                        </p:cNvSpPr>
                        <p:nvPr userDrawn="1"/>
                      </p:nvSpPr>
                      <p:spPr bwMode="hidden">
                        <a:xfrm rot="1678521" flipH="1" flipV="1">
                          <a:off x="-150" y="2329"/>
                          <a:ext cx="1806" cy="194"/>
                        </a:xfrm>
                        <a:prstGeom prst="line">
                          <a:avLst/>
                        </a:prstGeom>
                        <a:noFill/>
                        <a:ln w="9525">
                          <a:solidFill>
                            <a:schemeClr val="accent2"/>
                          </a:solidFill>
                          <a:round/>
                          <a:headEnd/>
                          <a:tailEnd/>
                        </a:ln>
                        <a:effectLst/>
                      </p:spPr>
                      <p:txBody>
                        <a:bodyPr/>
                        <a:lstStyle/>
                        <a:p>
                          <a:endParaRPr lang="en-IN"/>
                        </a:p>
                      </p:txBody>
                    </p:sp>
                    <p:sp>
                      <p:nvSpPr>
                        <p:cNvPr id="32790" name="Line 22"/>
                        <p:cNvSpPr>
                          <a:spLocks noChangeShapeType="1"/>
                        </p:cNvSpPr>
                        <p:nvPr userDrawn="1"/>
                      </p:nvSpPr>
                      <p:spPr bwMode="hidden">
                        <a:xfrm rot="1678521" flipH="1" flipV="1">
                          <a:off x="-109" y="2514"/>
                          <a:ext cx="1720" cy="30"/>
                        </a:xfrm>
                        <a:prstGeom prst="line">
                          <a:avLst/>
                        </a:prstGeom>
                        <a:noFill/>
                        <a:ln w="9525">
                          <a:solidFill>
                            <a:schemeClr val="accent2"/>
                          </a:solidFill>
                          <a:round/>
                          <a:headEnd/>
                          <a:tailEnd/>
                        </a:ln>
                        <a:effectLst/>
                      </p:spPr>
                      <p:txBody>
                        <a:bodyPr/>
                        <a:lstStyle/>
                        <a:p>
                          <a:endParaRPr lang="en-IN"/>
                        </a:p>
                      </p:txBody>
                    </p:sp>
                    <p:sp>
                      <p:nvSpPr>
                        <p:cNvPr id="32791" name="Line 23"/>
                        <p:cNvSpPr>
                          <a:spLocks noChangeShapeType="1"/>
                        </p:cNvSpPr>
                        <p:nvPr userDrawn="1"/>
                      </p:nvSpPr>
                      <p:spPr bwMode="hidden">
                        <a:xfrm rot="1678521" flipH="1">
                          <a:off x="545" y="2785"/>
                          <a:ext cx="849" cy="802"/>
                        </a:xfrm>
                        <a:prstGeom prst="line">
                          <a:avLst/>
                        </a:prstGeom>
                        <a:noFill/>
                        <a:ln w="9525">
                          <a:solidFill>
                            <a:schemeClr val="accent2"/>
                          </a:solidFill>
                          <a:round/>
                          <a:headEnd/>
                          <a:tailEnd/>
                        </a:ln>
                        <a:effectLst/>
                      </p:spPr>
                      <p:txBody>
                        <a:bodyPr/>
                        <a:lstStyle/>
                        <a:p>
                          <a:endParaRPr lang="en-IN"/>
                        </a:p>
                      </p:txBody>
                    </p:sp>
                    <p:sp>
                      <p:nvSpPr>
                        <p:cNvPr id="32792" name="Line 24"/>
                        <p:cNvSpPr>
                          <a:spLocks noChangeShapeType="1"/>
                        </p:cNvSpPr>
                        <p:nvPr userDrawn="1"/>
                      </p:nvSpPr>
                      <p:spPr bwMode="hidden">
                        <a:xfrm rot="1678521" flipH="1">
                          <a:off x="168" y="2669"/>
                          <a:ext cx="1295" cy="560"/>
                        </a:xfrm>
                        <a:prstGeom prst="line">
                          <a:avLst/>
                        </a:prstGeom>
                        <a:noFill/>
                        <a:ln w="9525">
                          <a:solidFill>
                            <a:schemeClr val="accent2"/>
                          </a:solidFill>
                          <a:round/>
                          <a:headEnd/>
                          <a:tailEnd/>
                        </a:ln>
                        <a:effectLst/>
                      </p:spPr>
                      <p:txBody>
                        <a:bodyPr/>
                        <a:lstStyle/>
                        <a:p>
                          <a:endParaRPr lang="en-IN"/>
                        </a:p>
                      </p:txBody>
                    </p:sp>
                    <p:sp>
                      <p:nvSpPr>
                        <p:cNvPr id="32793" name="Line 25"/>
                        <p:cNvSpPr>
                          <a:spLocks noChangeShapeType="1"/>
                        </p:cNvSpPr>
                        <p:nvPr userDrawn="1"/>
                      </p:nvSpPr>
                      <p:spPr bwMode="hidden">
                        <a:xfrm rot="1678521" flipH="1">
                          <a:off x="-34" y="2588"/>
                          <a:ext cx="1576" cy="245"/>
                        </a:xfrm>
                        <a:prstGeom prst="line">
                          <a:avLst/>
                        </a:prstGeom>
                        <a:noFill/>
                        <a:ln w="9525">
                          <a:solidFill>
                            <a:schemeClr val="accent2"/>
                          </a:solidFill>
                          <a:round/>
                          <a:headEnd/>
                          <a:tailEnd/>
                        </a:ln>
                        <a:effectLst/>
                      </p:spPr>
                      <p:txBody>
                        <a:bodyPr/>
                        <a:lstStyle/>
                        <a:p>
                          <a:endParaRPr lang="en-IN"/>
                        </a:p>
                      </p:txBody>
                    </p:sp>
                    <p:sp>
                      <p:nvSpPr>
                        <p:cNvPr id="32794" name="Line 26"/>
                        <p:cNvSpPr>
                          <a:spLocks noChangeShapeType="1"/>
                        </p:cNvSpPr>
                        <p:nvPr userDrawn="1"/>
                      </p:nvSpPr>
                      <p:spPr bwMode="hidden">
                        <a:xfrm rot="1678521" flipH="1">
                          <a:off x="1201" y="2985"/>
                          <a:ext cx="141" cy="1041"/>
                        </a:xfrm>
                        <a:prstGeom prst="line">
                          <a:avLst/>
                        </a:prstGeom>
                        <a:noFill/>
                        <a:ln w="9525">
                          <a:solidFill>
                            <a:schemeClr val="accent2"/>
                          </a:solidFill>
                          <a:round/>
                          <a:headEnd/>
                          <a:tailEnd/>
                        </a:ln>
                        <a:effectLst/>
                      </p:spPr>
                      <p:txBody>
                        <a:bodyPr/>
                        <a:lstStyle/>
                        <a:p>
                          <a:endParaRPr lang="en-IN"/>
                        </a:p>
                      </p:txBody>
                    </p:sp>
                    <p:sp>
                      <p:nvSpPr>
                        <p:cNvPr id="32795" name="Line 27"/>
                        <p:cNvSpPr>
                          <a:spLocks noChangeShapeType="1"/>
                        </p:cNvSpPr>
                        <p:nvPr userDrawn="1"/>
                      </p:nvSpPr>
                      <p:spPr bwMode="hidden">
                        <a:xfrm rot="1678521" flipH="1">
                          <a:off x="1292" y="3013"/>
                          <a:ext cx="47" cy="1058"/>
                        </a:xfrm>
                        <a:prstGeom prst="line">
                          <a:avLst/>
                        </a:prstGeom>
                        <a:noFill/>
                        <a:ln w="9525">
                          <a:solidFill>
                            <a:schemeClr val="accent2"/>
                          </a:solidFill>
                          <a:round/>
                          <a:headEnd/>
                          <a:tailEnd/>
                        </a:ln>
                        <a:effectLst/>
                      </p:spPr>
                      <p:txBody>
                        <a:bodyPr/>
                        <a:lstStyle/>
                        <a:p>
                          <a:endParaRPr lang="en-IN"/>
                        </a:p>
                      </p:txBody>
                    </p:sp>
                    <p:sp>
                      <p:nvSpPr>
                        <p:cNvPr id="32796" name="Line 28"/>
                        <p:cNvSpPr>
                          <a:spLocks noChangeShapeType="1"/>
                        </p:cNvSpPr>
                        <p:nvPr userDrawn="1"/>
                      </p:nvSpPr>
                      <p:spPr bwMode="hidden">
                        <a:xfrm rot="1678521">
                          <a:off x="1331" y="3034"/>
                          <a:ext cx="47" cy="1081"/>
                        </a:xfrm>
                        <a:prstGeom prst="line">
                          <a:avLst/>
                        </a:prstGeom>
                        <a:noFill/>
                        <a:ln w="9525">
                          <a:solidFill>
                            <a:schemeClr val="accent2"/>
                          </a:solidFill>
                          <a:round/>
                          <a:headEnd/>
                          <a:tailEnd/>
                        </a:ln>
                        <a:effectLst/>
                      </p:spPr>
                      <p:txBody>
                        <a:bodyPr/>
                        <a:lstStyle/>
                        <a:p>
                          <a:endParaRPr lang="en-IN"/>
                        </a:p>
                      </p:txBody>
                    </p:sp>
                    <p:sp>
                      <p:nvSpPr>
                        <p:cNvPr id="32797" name="Line 29"/>
                        <p:cNvSpPr>
                          <a:spLocks noChangeShapeType="1"/>
                        </p:cNvSpPr>
                        <p:nvPr userDrawn="1"/>
                      </p:nvSpPr>
                      <p:spPr bwMode="hidden">
                        <a:xfrm rot="1678521">
                          <a:off x="1325" y="3059"/>
                          <a:ext cx="145" cy="1101"/>
                        </a:xfrm>
                        <a:prstGeom prst="line">
                          <a:avLst/>
                        </a:prstGeom>
                        <a:noFill/>
                        <a:ln w="9525">
                          <a:solidFill>
                            <a:schemeClr val="accent2"/>
                          </a:solidFill>
                          <a:round/>
                          <a:headEnd/>
                          <a:tailEnd/>
                        </a:ln>
                        <a:effectLst/>
                      </p:spPr>
                      <p:txBody>
                        <a:bodyPr/>
                        <a:lstStyle/>
                        <a:p>
                          <a:endParaRPr lang="en-IN"/>
                        </a:p>
                      </p:txBody>
                    </p:sp>
                    <p:sp>
                      <p:nvSpPr>
                        <p:cNvPr id="32798" name="Line 30"/>
                        <p:cNvSpPr>
                          <a:spLocks noChangeShapeType="1"/>
                        </p:cNvSpPr>
                        <p:nvPr userDrawn="1"/>
                      </p:nvSpPr>
                      <p:spPr bwMode="hidden">
                        <a:xfrm rot="1678521">
                          <a:off x="1320" y="3090"/>
                          <a:ext cx="255" cy="1124"/>
                        </a:xfrm>
                        <a:prstGeom prst="line">
                          <a:avLst/>
                        </a:prstGeom>
                        <a:noFill/>
                        <a:ln w="9525">
                          <a:solidFill>
                            <a:schemeClr val="accent2"/>
                          </a:solidFill>
                          <a:round/>
                          <a:headEnd/>
                          <a:tailEnd/>
                        </a:ln>
                        <a:effectLst/>
                      </p:spPr>
                      <p:txBody>
                        <a:bodyPr/>
                        <a:lstStyle/>
                        <a:p>
                          <a:endParaRPr lang="en-IN"/>
                        </a:p>
                      </p:txBody>
                    </p:sp>
                    <p:sp>
                      <p:nvSpPr>
                        <p:cNvPr id="32799" name="Line 31"/>
                        <p:cNvSpPr>
                          <a:spLocks noChangeShapeType="1"/>
                        </p:cNvSpPr>
                        <p:nvPr userDrawn="1"/>
                      </p:nvSpPr>
                      <p:spPr bwMode="hidden">
                        <a:xfrm rot="1678521">
                          <a:off x="1314" y="3117"/>
                          <a:ext cx="365" cy="1143"/>
                        </a:xfrm>
                        <a:prstGeom prst="line">
                          <a:avLst/>
                        </a:prstGeom>
                        <a:noFill/>
                        <a:ln w="9525">
                          <a:solidFill>
                            <a:schemeClr val="accent2"/>
                          </a:solidFill>
                          <a:round/>
                          <a:headEnd/>
                          <a:tailEnd/>
                        </a:ln>
                        <a:effectLst/>
                      </p:spPr>
                      <p:txBody>
                        <a:bodyPr/>
                        <a:lstStyle/>
                        <a:p>
                          <a:endParaRPr lang="en-IN"/>
                        </a:p>
                      </p:txBody>
                    </p:sp>
                    <p:sp>
                      <p:nvSpPr>
                        <p:cNvPr id="32800" name="Line 32"/>
                        <p:cNvSpPr>
                          <a:spLocks noChangeShapeType="1"/>
                        </p:cNvSpPr>
                        <p:nvPr userDrawn="1"/>
                      </p:nvSpPr>
                      <p:spPr bwMode="hidden">
                        <a:xfrm rot="1678521">
                          <a:off x="1337" y="3181"/>
                          <a:ext cx="567" cy="1073"/>
                        </a:xfrm>
                        <a:prstGeom prst="line">
                          <a:avLst/>
                        </a:prstGeom>
                        <a:noFill/>
                        <a:ln w="9525">
                          <a:solidFill>
                            <a:schemeClr val="accent2"/>
                          </a:solidFill>
                          <a:round/>
                          <a:headEnd/>
                          <a:tailEnd/>
                        </a:ln>
                        <a:effectLst/>
                      </p:spPr>
                      <p:txBody>
                        <a:bodyPr/>
                        <a:lstStyle/>
                        <a:p>
                          <a:endParaRPr lang="en-IN"/>
                        </a:p>
                      </p:txBody>
                    </p:sp>
                    <p:sp>
                      <p:nvSpPr>
                        <p:cNvPr id="32801" name="Line 33"/>
                        <p:cNvSpPr>
                          <a:spLocks noChangeShapeType="1"/>
                        </p:cNvSpPr>
                        <p:nvPr userDrawn="1"/>
                      </p:nvSpPr>
                      <p:spPr bwMode="hidden">
                        <a:xfrm rot="1678521">
                          <a:off x="1354" y="3209"/>
                          <a:ext cx="663" cy="1019"/>
                        </a:xfrm>
                        <a:prstGeom prst="line">
                          <a:avLst/>
                        </a:prstGeom>
                        <a:noFill/>
                        <a:ln w="9525">
                          <a:solidFill>
                            <a:schemeClr val="accent2"/>
                          </a:solidFill>
                          <a:round/>
                          <a:headEnd/>
                          <a:tailEnd/>
                        </a:ln>
                        <a:effectLst/>
                      </p:spPr>
                      <p:txBody>
                        <a:bodyPr/>
                        <a:lstStyle/>
                        <a:p>
                          <a:endParaRPr lang="en-IN"/>
                        </a:p>
                      </p:txBody>
                    </p:sp>
                    <p:sp>
                      <p:nvSpPr>
                        <p:cNvPr id="32802" name="Line 34"/>
                        <p:cNvSpPr>
                          <a:spLocks noChangeShapeType="1"/>
                        </p:cNvSpPr>
                        <p:nvPr userDrawn="1"/>
                      </p:nvSpPr>
                      <p:spPr bwMode="hidden">
                        <a:xfrm rot="1678521">
                          <a:off x="1375" y="3238"/>
                          <a:ext cx="745" cy="957"/>
                        </a:xfrm>
                        <a:prstGeom prst="line">
                          <a:avLst/>
                        </a:prstGeom>
                        <a:noFill/>
                        <a:ln w="9525">
                          <a:solidFill>
                            <a:schemeClr val="accent2"/>
                          </a:solidFill>
                          <a:round/>
                          <a:headEnd/>
                          <a:tailEnd/>
                        </a:ln>
                        <a:effectLst/>
                      </p:spPr>
                      <p:txBody>
                        <a:bodyPr/>
                        <a:lstStyle/>
                        <a:p>
                          <a:endParaRPr lang="en-IN"/>
                        </a:p>
                      </p:txBody>
                    </p:sp>
                    <p:sp>
                      <p:nvSpPr>
                        <p:cNvPr id="32803" name="Line 35"/>
                        <p:cNvSpPr>
                          <a:spLocks noChangeShapeType="1"/>
                        </p:cNvSpPr>
                        <p:nvPr userDrawn="1"/>
                      </p:nvSpPr>
                      <p:spPr bwMode="hidden">
                        <a:xfrm rot="1678521">
                          <a:off x="1393" y="3266"/>
                          <a:ext cx="849" cy="909"/>
                        </a:xfrm>
                        <a:prstGeom prst="line">
                          <a:avLst/>
                        </a:prstGeom>
                        <a:noFill/>
                        <a:ln w="9525">
                          <a:solidFill>
                            <a:schemeClr val="accent2"/>
                          </a:solidFill>
                          <a:round/>
                          <a:headEnd/>
                          <a:tailEnd/>
                        </a:ln>
                        <a:effectLst/>
                      </p:spPr>
                      <p:txBody>
                        <a:bodyPr/>
                        <a:lstStyle/>
                        <a:p>
                          <a:endParaRPr lang="en-IN"/>
                        </a:p>
                      </p:txBody>
                    </p:sp>
                    <p:sp>
                      <p:nvSpPr>
                        <p:cNvPr id="32804" name="Line 36"/>
                        <p:cNvSpPr>
                          <a:spLocks noChangeShapeType="1"/>
                        </p:cNvSpPr>
                        <p:nvPr userDrawn="1"/>
                      </p:nvSpPr>
                      <p:spPr bwMode="hidden">
                        <a:xfrm rot="1678521">
                          <a:off x="1412" y="3293"/>
                          <a:ext cx="950" cy="856"/>
                        </a:xfrm>
                        <a:prstGeom prst="line">
                          <a:avLst/>
                        </a:prstGeom>
                        <a:noFill/>
                        <a:ln w="9525">
                          <a:solidFill>
                            <a:schemeClr val="accent2"/>
                          </a:solidFill>
                          <a:round/>
                          <a:headEnd/>
                          <a:tailEnd/>
                        </a:ln>
                        <a:effectLst/>
                      </p:spPr>
                      <p:txBody>
                        <a:bodyPr/>
                        <a:lstStyle/>
                        <a:p>
                          <a:endParaRPr lang="en-IN"/>
                        </a:p>
                      </p:txBody>
                    </p:sp>
                    <p:sp>
                      <p:nvSpPr>
                        <p:cNvPr id="32805" name="Line 37"/>
                        <p:cNvSpPr>
                          <a:spLocks noChangeShapeType="1"/>
                        </p:cNvSpPr>
                        <p:nvPr userDrawn="1"/>
                      </p:nvSpPr>
                      <p:spPr bwMode="hidden">
                        <a:xfrm rot="1678521">
                          <a:off x="1429" y="3321"/>
                          <a:ext cx="1056" cy="788"/>
                        </a:xfrm>
                        <a:prstGeom prst="line">
                          <a:avLst/>
                        </a:prstGeom>
                        <a:noFill/>
                        <a:ln w="9525">
                          <a:solidFill>
                            <a:schemeClr val="accent2"/>
                          </a:solidFill>
                          <a:round/>
                          <a:headEnd/>
                          <a:tailEnd/>
                        </a:ln>
                        <a:effectLst/>
                      </p:spPr>
                      <p:txBody>
                        <a:bodyPr/>
                        <a:lstStyle/>
                        <a:p>
                          <a:endParaRPr lang="en-IN"/>
                        </a:p>
                      </p:txBody>
                    </p:sp>
                    <p:sp>
                      <p:nvSpPr>
                        <p:cNvPr id="32806" name="Line 38"/>
                        <p:cNvSpPr>
                          <a:spLocks noChangeShapeType="1"/>
                        </p:cNvSpPr>
                        <p:nvPr userDrawn="1"/>
                      </p:nvSpPr>
                      <p:spPr bwMode="hidden">
                        <a:xfrm rot="1678521">
                          <a:off x="1452" y="3356"/>
                          <a:ext cx="1173" cy="727"/>
                        </a:xfrm>
                        <a:prstGeom prst="line">
                          <a:avLst/>
                        </a:prstGeom>
                        <a:noFill/>
                        <a:ln w="9525">
                          <a:solidFill>
                            <a:schemeClr val="accent2"/>
                          </a:solidFill>
                          <a:round/>
                          <a:headEnd/>
                          <a:tailEnd/>
                        </a:ln>
                        <a:effectLst/>
                      </p:spPr>
                      <p:txBody>
                        <a:bodyPr/>
                        <a:lstStyle/>
                        <a:p>
                          <a:endParaRPr lang="en-IN"/>
                        </a:p>
                      </p:txBody>
                    </p:sp>
                    <p:sp>
                      <p:nvSpPr>
                        <p:cNvPr id="32807" name="Line 39"/>
                        <p:cNvSpPr>
                          <a:spLocks noChangeShapeType="1"/>
                        </p:cNvSpPr>
                        <p:nvPr userDrawn="1"/>
                      </p:nvSpPr>
                      <p:spPr bwMode="hidden">
                        <a:xfrm rot="1678521">
                          <a:off x="1469" y="3388"/>
                          <a:ext cx="1315" cy="665"/>
                        </a:xfrm>
                        <a:prstGeom prst="line">
                          <a:avLst/>
                        </a:prstGeom>
                        <a:noFill/>
                        <a:ln w="9525">
                          <a:solidFill>
                            <a:schemeClr val="accent2"/>
                          </a:solidFill>
                          <a:round/>
                          <a:headEnd/>
                          <a:tailEnd/>
                        </a:ln>
                        <a:effectLst/>
                      </p:spPr>
                      <p:txBody>
                        <a:bodyPr/>
                        <a:lstStyle/>
                        <a:p>
                          <a:endParaRPr lang="en-IN"/>
                        </a:p>
                      </p:txBody>
                    </p:sp>
                    <p:sp>
                      <p:nvSpPr>
                        <p:cNvPr id="32808" name="Line 40"/>
                        <p:cNvSpPr>
                          <a:spLocks noChangeShapeType="1"/>
                        </p:cNvSpPr>
                        <p:nvPr userDrawn="1"/>
                      </p:nvSpPr>
                      <p:spPr bwMode="hidden">
                        <a:xfrm rot="1678521">
                          <a:off x="1493" y="3426"/>
                          <a:ext cx="1469" cy="585"/>
                        </a:xfrm>
                        <a:prstGeom prst="line">
                          <a:avLst/>
                        </a:prstGeom>
                        <a:noFill/>
                        <a:ln w="9525">
                          <a:solidFill>
                            <a:schemeClr val="accent2"/>
                          </a:solidFill>
                          <a:round/>
                          <a:headEnd/>
                          <a:tailEnd/>
                        </a:ln>
                        <a:effectLst/>
                      </p:spPr>
                      <p:txBody>
                        <a:bodyPr/>
                        <a:lstStyle/>
                        <a:p>
                          <a:endParaRPr lang="en-IN"/>
                        </a:p>
                      </p:txBody>
                    </p:sp>
                    <p:sp>
                      <p:nvSpPr>
                        <p:cNvPr id="32809" name="Line 41"/>
                        <p:cNvSpPr>
                          <a:spLocks noChangeShapeType="1"/>
                        </p:cNvSpPr>
                        <p:nvPr userDrawn="1"/>
                      </p:nvSpPr>
                      <p:spPr bwMode="hidden">
                        <a:xfrm rot="1678521">
                          <a:off x="1511" y="3464"/>
                          <a:ext cx="1649" cy="495"/>
                        </a:xfrm>
                        <a:prstGeom prst="line">
                          <a:avLst/>
                        </a:prstGeom>
                        <a:noFill/>
                        <a:ln w="9525">
                          <a:solidFill>
                            <a:schemeClr val="accent2"/>
                          </a:solidFill>
                          <a:round/>
                          <a:headEnd/>
                          <a:tailEnd/>
                        </a:ln>
                        <a:effectLst/>
                      </p:spPr>
                      <p:txBody>
                        <a:bodyPr/>
                        <a:lstStyle/>
                        <a:p>
                          <a:endParaRPr lang="en-IN"/>
                        </a:p>
                      </p:txBody>
                    </p:sp>
                    <p:sp>
                      <p:nvSpPr>
                        <p:cNvPr id="32810" name="Line 42"/>
                        <p:cNvSpPr>
                          <a:spLocks noChangeShapeType="1"/>
                        </p:cNvSpPr>
                        <p:nvPr userDrawn="1"/>
                      </p:nvSpPr>
                      <p:spPr bwMode="hidden">
                        <a:xfrm rot="1678521">
                          <a:off x="1528" y="3518"/>
                          <a:ext cx="1885" cy="380"/>
                        </a:xfrm>
                        <a:prstGeom prst="line">
                          <a:avLst/>
                        </a:prstGeom>
                        <a:noFill/>
                        <a:ln w="9525">
                          <a:solidFill>
                            <a:schemeClr val="accent2"/>
                          </a:solidFill>
                          <a:round/>
                          <a:headEnd/>
                          <a:tailEnd/>
                        </a:ln>
                        <a:effectLst/>
                      </p:spPr>
                      <p:txBody>
                        <a:bodyPr/>
                        <a:lstStyle/>
                        <a:p>
                          <a:endParaRPr lang="en-IN"/>
                        </a:p>
                      </p:txBody>
                    </p:sp>
                    <p:sp>
                      <p:nvSpPr>
                        <p:cNvPr id="32811" name="Line 43"/>
                        <p:cNvSpPr>
                          <a:spLocks noChangeShapeType="1"/>
                        </p:cNvSpPr>
                        <p:nvPr userDrawn="1"/>
                      </p:nvSpPr>
                      <p:spPr bwMode="hidden">
                        <a:xfrm rot="1678521">
                          <a:off x="1552" y="3586"/>
                          <a:ext cx="2168" cy="240"/>
                        </a:xfrm>
                        <a:prstGeom prst="line">
                          <a:avLst/>
                        </a:prstGeom>
                        <a:noFill/>
                        <a:ln w="9525">
                          <a:solidFill>
                            <a:schemeClr val="accent2"/>
                          </a:solidFill>
                          <a:round/>
                          <a:headEnd/>
                          <a:tailEnd/>
                        </a:ln>
                        <a:effectLst/>
                      </p:spPr>
                      <p:txBody>
                        <a:bodyPr/>
                        <a:lstStyle/>
                        <a:p>
                          <a:endParaRPr lang="en-IN"/>
                        </a:p>
                      </p:txBody>
                    </p:sp>
                    <p:sp>
                      <p:nvSpPr>
                        <p:cNvPr id="32812" name="Line 44"/>
                        <p:cNvSpPr>
                          <a:spLocks noChangeShapeType="1"/>
                        </p:cNvSpPr>
                        <p:nvPr userDrawn="1"/>
                      </p:nvSpPr>
                      <p:spPr bwMode="hidden">
                        <a:xfrm rot="1678521">
                          <a:off x="1577" y="3670"/>
                          <a:ext cx="2528" cy="60"/>
                        </a:xfrm>
                        <a:prstGeom prst="line">
                          <a:avLst/>
                        </a:prstGeom>
                        <a:noFill/>
                        <a:ln w="9525">
                          <a:solidFill>
                            <a:schemeClr val="accent2"/>
                          </a:solidFill>
                          <a:round/>
                          <a:headEnd/>
                          <a:tailEnd/>
                        </a:ln>
                        <a:effectLst/>
                      </p:spPr>
                      <p:txBody>
                        <a:bodyPr/>
                        <a:lstStyle/>
                        <a:p>
                          <a:endParaRPr lang="en-IN"/>
                        </a:p>
                      </p:txBody>
                    </p:sp>
                    <p:sp>
                      <p:nvSpPr>
                        <p:cNvPr id="32813" name="Line 45"/>
                        <p:cNvSpPr>
                          <a:spLocks noChangeShapeType="1"/>
                        </p:cNvSpPr>
                        <p:nvPr userDrawn="1"/>
                      </p:nvSpPr>
                      <p:spPr bwMode="hidden">
                        <a:xfrm rot="1678521" flipV="1">
                          <a:off x="1621" y="3545"/>
                          <a:ext cx="2730" cy="176"/>
                        </a:xfrm>
                        <a:prstGeom prst="line">
                          <a:avLst/>
                        </a:prstGeom>
                        <a:noFill/>
                        <a:ln w="9525">
                          <a:solidFill>
                            <a:schemeClr val="accent2"/>
                          </a:solidFill>
                          <a:round/>
                          <a:headEnd/>
                          <a:tailEnd/>
                        </a:ln>
                        <a:effectLst/>
                      </p:spPr>
                      <p:txBody>
                        <a:bodyPr/>
                        <a:lstStyle/>
                        <a:p>
                          <a:endParaRPr lang="en-IN"/>
                        </a:p>
                      </p:txBody>
                    </p:sp>
                    <p:sp>
                      <p:nvSpPr>
                        <p:cNvPr id="32814" name="Line 46"/>
                        <p:cNvSpPr>
                          <a:spLocks noChangeShapeType="1"/>
                        </p:cNvSpPr>
                        <p:nvPr userDrawn="1"/>
                      </p:nvSpPr>
                      <p:spPr bwMode="hidden">
                        <a:xfrm rot="1678521" flipV="1">
                          <a:off x="1682" y="3297"/>
                          <a:ext cx="2635" cy="404"/>
                        </a:xfrm>
                        <a:prstGeom prst="line">
                          <a:avLst/>
                        </a:prstGeom>
                        <a:noFill/>
                        <a:ln w="9525">
                          <a:solidFill>
                            <a:schemeClr val="accent2"/>
                          </a:solidFill>
                          <a:round/>
                          <a:headEnd/>
                          <a:tailEnd/>
                        </a:ln>
                        <a:effectLst/>
                      </p:spPr>
                      <p:txBody>
                        <a:bodyPr/>
                        <a:lstStyle/>
                        <a:p>
                          <a:endParaRPr lang="en-IN"/>
                        </a:p>
                      </p:txBody>
                    </p:sp>
                    <p:sp>
                      <p:nvSpPr>
                        <p:cNvPr id="32815" name="Line 47"/>
                        <p:cNvSpPr>
                          <a:spLocks noChangeShapeType="1"/>
                        </p:cNvSpPr>
                        <p:nvPr userDrawn="1"/>
                      </p:nvSpPr>
                      <p:spPr bwMode="hidden">
                        <a:xfrm rot="1678521" flipV="1">
                          <a:off x="1782" y="2845"/>
                          <a:ext cx="2370" cy="789"/>
                        </a:xfrm>
                        <a:prstGeom prst="line">
                          <a:avLst/>
                        </a:prstGeom>
                        <a:noFill/>
                        <a:ln w="9525">
                          <a:solidFill>
                            <a:schemeClr val="accent2"/>
                          </a:solidFill>
                          <a:round/>
                          <a:headEnd/>
                          <a:tailEnd/>
                        </a:ln>
                        <a:effectLst/>
                      </p:spPr>
                      <p:txBody>
                        <a:bodyPr/>
                        <a:lstStyle/>
                        <a:p>
                          <a:endParaRPr lang="en-IN"/>
                        </a:p>
                      </p:txBody>
                    </p:sp>
                    <p:sp>
                      <p:nvSpPr>
                        <p:cNvPr id="32816" name="Line 48"/>
                        <p:cNvSpPr>
                          <a:spLocks noChangeShapeType="1"/>
                        </p:cNvSpPr>
                        <p:nvPr userDrawn="1"/>
                      </p:nvSpPr>
                      <p:spPr bwMode="hidden">
                        <a:xfrm rot="1678521" flipV="1">
                          <a:off x="1960" y="1992"/>
                          <a:ext cx="1530" cy="1443"/>
                        </a:xfrm>
                        <a:prstGeom prst="line">
                          <a:avLst/>
                        </a:prstGeom>
                        <a:noFill/>
                        <a:ln w="9525">
                          <a:solidFill>
                            <a:schemeClr val="accent2"/>
                          </a:solidFill>
                          <a:round/>
                          <a:headEnd/>
                          <a:tailEnd/>
                        </a:ln>
                        <a:effectLst/>
                      </p:spPr>
                      <p:txBody>
                        <a:bodyPr/>
                        <a:lstStyle/>
                        <a:p>
                          <a:endParaRPr lang="en-IN"/>
                        </a:p>
                      </p:txBody>
                    </p:sp>
                    <p:sp>
                      <p:nvSpPr>
                        <p:cNvPr id="32817" name="Line 49"/>
                        <p:cNvSpPr>
                          <a:spLocks noChangeShapeType="1"/>
                        </p:cNvSpPr>
                        <p:nvPr userDrawn="1"/>
                      </p:nvSpPr>
                      <p:spPr bwMode="hidden">
                        <a:xfrm rot="1678521" flipV="1">
                          <a:off x="2014" y="1727"/>
                          <a:ext cx="1219" cy="1629"/>
                        </a:xfrm>
                        <a:prstGeom prst="line">
                          <a:avLst/>
                        </a:prstGeom>
                        <a:noFill/>
                        <a:ln w="9525">
                          <a:solidFill>
                            <a:schemeClr val="accent2"/>
                          </a:solidFill>
                          <a:round/>
                          <a:headEnd/>
                          <a:tailEnd/>
                        </a:ln>
                        <a:effectLst/>
                      </p:spPr>
                      <p:txBody>
                        <a:bodyPr/>
                        <a:lstStyle/>
                        <a:p>
                          <a:endParaRPr lang="en-IN"/>
                        </a:p>
                      </p:txBody>
                    </p:sp>
                    <p:sp>
                      <p:nvSpPr>
                        <p:cNvPr id="32818" name="Freeform 50"/>
                        <p:cNvSpPr>
                          <a:spLocks/>
                        </p:cNvSpPr>
                        <p:nvPr userDrawn="1"/>
                      </p:nvSpPr>
                      <p:spPr bwMode="hidden">
                        <a:xfrm>
                          <a:off x="0" y="2548"/>
                          <a:ext cx="1542" cy="1768"/>
                        </a:xfrm>
                        <a:custGeom>
                          <a:avLst/>
                          <a:gdLst/>
                          <a:ahLst/>
                          <a:cxnLst>
                            <a:cxn ang="0">
                              <a:pos x="909" y="1264"/>
                            </a:cxn>
                            <a:cxn ang="0">
                              <a:pos x="1058" y="1402"/>
                            </a:cxn>
                            <a:cxn ang="0">
                              <a:pos x="1214" y="1528"/>
                            </a:cxn>
                            <a:cxn ang="0">
                              <a:pos x="1369" y="1654"/>
                            </a:cxn>
                            <a:cxn ang="0">
                              <a:pos x="1531" y="1768"/>
                            </a:cxn>
                            <a:cxn ang="0">
                              <a:pos x="1537" y="1768"/>
                            </a:cxn>
                            <a:cxn ang="0">
                              <a:pos x="1375" y="1654"/>
                            </a:cxn>
                            <a:cxn ang="0">
                              <a:pos x="1220" y="1534"/>
                            </a:cxn>
                            <a:cxn ang="0">
                              <a:pos x="1064" y="1402"/>
                            </a:cxn>
                            <a:cxn ang="0">
                              <a:pos x="915" y="1258"/>
                            </a:cxn>
                            <a:cxn ang="0">
                              <a:pos x="765" y="1115"/>
                            </a:cxn>
                            <a:cxn ang="0">
                              <a:pos x="628" y="959"/>
                            </a:cxn>
                            <a:cxn ang="0">
                              <a:pos x="496" y="803"/>
                            </a:cxn>
                            <a:cxn ang="0">
                              <a:pos x="377" y="647"/>
                            </a:cxn>
                            <a:cxn ang="0">
                              <a:pos x="269" y="485"/>
                            </a:cxn>
                            <a:cxn ang="0">
                              <a:pos x="167" y="323"/>
                            </a:cxn>
                            <a:cxn ang="0">
                              <a:pos x="78" y="161"/>
                            </a:cxn>
                            <a:cxn ang="0">
                              <a:pos x="0" y="0"/>
                            </a:cxn>
                            <a:cxn ang="0">
                              <a:pos x="0" y="12"/>
                            </a:cxn>
                            <a:cxn ang="0">
                              <a:pos x="78" y="173"/>
                            </a:cxn>
                            <a:cxn ang="0">
                              <a:pos x="167" y="335"/>
                            </a:cxn>
                            <a:cxn ang="0">
                              <a:pos x="269" y="491"/>
                            </a:cxn>
                            <a:cxn ang="0">
                              <a:pos x="377" y="653"/>
                            </a:cxn>
                            <a:cxn ang="0">
                              <a:pos x="496" y="809"/>
                            </a:cxn>
                            <a:cxn ang="0">
                              <a:pos x="628" y="965"/>
                            </a:cxn>
                            <a:cxn ang="0">
                              <a:pos x="765" y="1121"/>
                            </a:cxn>
                            <a:cxn ang="0">
                              <a:pos x="909" y="1264"/>
                            </a:cxn>
                            <a:cxn ang="0">
                              <a:pos x="909" y="1264"/>
                            </a:cxn>
                          </a:cxnLst>
                          <a:rect l="0" t="0" r="r" b="b"/>
                          <a:pathLst>
                            <a:path w="1537" h="1768">
                              <a:moveTo>
                                <a:pt x="909" y="1264"/>
                              </a:moveTo>
                              <a:lnTo>
                                <a:pt x="1058" y="1402"/>
                              </a:lnTo>
                              <a:lnTo>
                                <a:pt x="1214" y="1528"/>
                              </a:lnTo>
                              <a:lnTo>
                                <a:pt x="1369" y="1654"/>
                              </a:lnTo>
                              <a:lnTo>
                                <a:pt x="1531" y="1768"/>
                              </a:lnTo>
                              <a:lnTo>
                                <a:pt x="1537" y="1768"/>
                              </a:lnTo>
                              <a:lnTo>
                                <a:pt x="1375" y="1654"/>
                              </a:lnTo>
                              <a:lnTo>
                                <a:pt x="1220" y="1534"/>
                              </a:lnTo>
                              <a:lnTo>
                                <a:pt x="1064" y="1402"/>
                              </a:lnTo>
                              <a:lnTo>
                                <a:pt x="915" y="1258"/>
                              </a:lnTo>
                              <a:lnTo>
                                <a:pt x="765" y="1115"/>
                              </a:lnTo>
                              <a:lnTo>
                                <a:pt x="628" y="959"/>
                              </a:lnTo>
                              <a:lnTo>
                                <a:pt x="496" y="803"/>
                              </a:lnTo>
                              <a:lnTo>
                                <a:pt x="377" y="647"/>
                              </a:lnTo>
                              <a:lnTo>
                                <a:pt x="269" y="485"/>
                              </a:lnTo>
                              <a:lnTo>
                                <a:pt x="167" y="323"/>
                              </a:lnTo>
                              <a:lnTo>
                                <a:pt x="78" y="161"/>
                              </a:lnTo>
                              <a:lnTo>
                                <a:pt x="0" y="0"/>
                              </a:lnTo>
                              <a:lnTo>
                                <a:pt x="0" y="12"/>
                              </a:lnTo>
                              <a:lnTo>
                                <a:pt x="78" y="173"/>
                              </a:lnTo>
                              <a:lnTo>
                                <a:pt x="167" y="335"/>
                              </a:lnTo>
                              <a:lnTo>
                                <a:pt x="269" y="491"/>
                              </a:lnTo>
                              <a:lnTo>
                                <a:pt x="377" y="653"/>
                              </a:lnTo>
                              <a:lnTo>
                                <a:pt x="496" y="809"/>
                              </a:lnTo>
                              <a:lnTo>
                                <a:pt x="628" y="965"/>
                              </a:lnTo>
                              <a:lnTo>
                                <a:pt x="765" y="1121"/>
                              </a:lnTo>
                              <a:lnTo>
                                <a:pt x="909" y="1264"/>
                              </a:lnTo>
                              <a:lnTo>
                                <a:pt x="909" y="1264"/>
                              </a:lnTo>
                              <a:close/>
                            </a:path>
                          </a:pathLst>
                        </a:custGeom>
                        <a:solidFill>
                          <a:schemeClr val="accent2"/>
                        </a:solidFill>
                        <a:ln w="9525">
                          <a:solidFill>
                            <a:schemeClr val="accent2"/>
                          </a:solidFill>
                          <a:round/>
                          <a:headEnd/>
                          <a:tailEnd/>
                        </a:ln>
                      </p:spPr>
                      <p:txBody>
                        <a:bodyPr/>
                        <a:lstStyle/>
                        <a:p>
                          <a:endParaRPr lang="en-IN"/>
                        </a:p>
                      </p:txBody>
                    </p:sp>
                    <p:grpSp>
                      <p:nvGrpSpPr>
                        <p:cNvPr id="32819" name="Group 51"/>
                        <p:cNvGrpSpPr>
                          <a:grpSpLocks/>
                        </p:cNvGrpSpPr>
                        <p:nvPr userDrawn="1"/>
                      </p:nvGrpSpPr>
                      <p:grpSpPr bwMode="auto">
                        <a:xfrm>
                          <a:off x="0" y="1812"/>
                          <a:ext cx="3672" cy="2049"/>
                          <a:chOff x="5" y="1816"/>
                          <a:chExt cx="3672" cy="2049"/>
                        </a:xfrm>
                      </p:grpSpPr>
                      <p:sp>
                        <p:nvSpPr>
                          <p:cNvPr id="32820" name="Oval 52"/>
                          <p:cNvSpPr>
                            <a:spLocks noChangeArrowheads="1"/>
                          </p:cNvSpPr>
                          <p:nvPr userDrawn="1"/>
                        </p:nvSpPr>
                        <p:spPr bwMode="hidden">
                          <a:xfrm rot="-2819839">
                            <a:off x="1544" y="2872"/>
                            <a:ext cx="161" cy="280"/>
                          </a:xfrm>
                          <a:prstGeom prst="ellipse">
                            <a:avLst/>
                          </a:prstGeom>
                          <a:noFill/>
                          <a:ln w="9525">
                            <a:solidFill>
                              <a:schemeClr val="accent2"/>
                            </a:solidFill>
                            <a:round/>
                            <a:headEnd/>
                            <a:tailEnd/>
                          </a:ln>
                          <a:effectLst/>
                        </p:spPr>
                        <p:txBody>
                          <a:bodyPr wrap="none" anchor="ctr"/>
                          <a:lstStyle/>
                          <a:p>
                            <a:endParaRPr lang="en-IN"/>
                          </a:p>
                        </p:txBody>
                      </p:sp>
                      <p:sp>
                        <p:nvSpPr>
                          <p:cNvPr id="32821" name="Oval 53"/>
                          <p:cNvSpPr>
                            <a:spLocks noChangeArrowheads="1"/>
                          </p:cNvSpPr>
                          <p:nvPr userDrawn="1"/>
                        </p:nvSpPr>
                        <p:spPr bwMode="hidden">
                          <a:xfrm rot="-2819839">
                            <a:off x="1490" y="2750"/>
                            <a:ext cx="281" cy="503"/>
                          </a:xfrm>
                          <a:prstGeom prst="ellipse">
                            <a:avLst/>
                          </a:prstGeom>
                          <a:noFill/>
                          <a:ln w="9525">
                            <a:solidFill>
                              <a:schemeClr val="accent2"/>
                            </a:solidFill>
                            <a:round/>
                            <a:headEnd/>
                            <a:tailEnd/>
                          </a:ln>
                          <a:effectLst/>
                        </p:spPr>
                        <p:txBody>
                          <a:bodyPr wrap="none" anchor="ctr"/>
                          <a:lstStyle/>
                          <a:p>
                            <a:endParaRPr lang="en-IN"/>
                          </a:p>
                        </p:txBody>
                      </p:sp>
                      <p:sp>
                        <p:nvSpPr>
                          <p:cNvPr id="32822" name="Oval 54"/>
                          <p:cNvSpPr>
                            <a:spLocks noChangeArrowheads="1"/>
                          </p:cNvSpPr>
                          <p:nvPr userDrawn="1"/>
                        </p:nvSpPr>
                        <p:spPr bwMode="hidden">
                          <a:xfrm rot="-2819839">
                            <a:off x="1415" y="2563"/>
                            <a:ext cx="471" cy="813"/>
                          </a:xfrm>
                          <a:prstGeom prst="ellipse">
                            <a:avLst/>
                          </a:prstGeom>
                          <a:noFill/>
                          <a:ln w="9525">
                            <a:solidFill>
                              <a:schemeClr val="accent2"/>
                            </a:solidFill>
                            <a:round/>
                            <a:headEnd/>
                            <a:tailEnd/>
                          </a:ln>
                          <a:effectLst/>
                        </p:spPr>
                        <p:txBody>
                          <a:bodyPr wrap="none" anchor="ctr"/>
                          <a:lstStyle/>
                          <a:p>
                            <a:endParaRPr lang="en-IN"/>
                          </a:p>
                        </p:txBody>
                      </p:sp>
                      <p:sp>
                        <p:nvSpPr>
                          <p:cNvPr id="32823" name="Oval 55"/>
                          <p:cNvSpPr>
                            <a:spLocks noChangeArrowheads="1"/>
                          </p:cNvSpPr>
                          <p:nvPr userDrawn="1"/>
                        </p:nvSpPr>
                        <p:spPr bwMode="hidden">
                          <a:xfrm rot="-2819839">
                            <a:off x="1357" y="2400"/>
                            <a:ext cx="623" cy="1129"/>
                          </a:xfrm>
                          <a:prstGeom prst="ellipse">
                            <a:avLst/>
                          </a:prstGeom>
                          <a:noFill/>
                          <a:ln w="9525">
                            <a:solidFill>
                              <a:schemeClr val="accent2"/>
                            </a:solidFill>
                            <a:round/>
                            <a:headEnd/>
                            <a:tailEnd/>
                          </a:ln>
                          <a:effectLst/>
                        </p:spPr>
                        <p:txBody>
                          <a:bodyPr wrap="none" anchor="ctr"/>
                          <a:lstStyle/>
                          <a:p>
                            <a:endParaRPr lang="en-IN"/>
                          </a:p>
                        </p:txBody>
                      </p:sp>
                      <p:sp>
                        <p:nvSpPr>
                          <p:cNvPr id="32824" name="Oval 56"/>
                          <p:cNvSpPr>
                            <a:spLocks noChangeArrowheads="1"/>
                          </p:cNvSpPr>
                          <p:nvPr userDrawn="1"/>
                        </p:nvSpPr>
                        <p:spPr bwMode="hidden">
                          <a:xfrm rot="-2819839">
                            <a:off x="1295" y="2200"/>
                            <a:ext cx="786" cy="1467"/>
                          </a:xfrm>
                          <a:prstGeom prst="ellipse">
                            <a:avLst/>
                          </a:prstGeom>
                          <a:noFill/>
                          <a:ln w="9525">
                            <a:solidFill>
                              <a:schemeClr val="accent2"/>
                            </a:solidFill>
                            <a:round/>
                            <a:headEnd/>
                            <a:tailEnd/>
                          </a:ln>
                          <a:effectLst/>
                        </p:spPr>
                        <p:txBody>
                          <a:bodyPr wrap="none" anchor="ctr"/>
                          <a:lstStyle/>
                          <a:p>
                            <a:endParaRPr lang="en-IN"/>
                          </a:p>
                        </p:txBody>
                      </p:sp>
                      <p:sp>
                        <p:nvSpPr>
                          <p:cNvPr id="32825" name="Oval 57"/>
                          <p:cNvSpPr>
                            <a:spLocks noChangeArrowheads="1"/>
                          </p:cNvSpPr>
                          <p:nvPr userDrawn="1"/>
                        </p:nvSpPr>
                        <p:spPr bwMode="hidden">
                          <a:xfrm rot="-2819839">
                            <a:off x="1238" y="2040"/>
                            <a:ext cx="972" cy="1779"/>
                          </a:xfrm>
                          <a:prstGeom prst="ellipse">
                            <a:avLst/>
                          </a:prstGeom>
                          <a:noFill/>
                          <a:ln w="9525">
                            <a:solidFill>
                              <a:schemeClr val="accent2"/>
                            </a:solidFill>
                            <a:round/>
                            <a:headEnd/>
                            <a:tailEnd/>
                          </a:ln>
                          <a:effectLst/>
                        </p:spPr>
                        <p:txBody>
                          <a:bodyPr wrap="none" anchor="ctr"/>
                          <a:lstStyle/>
                          <a:p>
                            <a:endParaRPr lang="en-IN"/>
                          </a:p>
                        </p:txBody>
                      </p:sp>
                      <p:sp>
                        <p:nvSpPr>
                          <p:cNvPr id="32826" name="Oval 58"/>
                          <p:cNvSpPr>
                            <a:spLocks noChangeArrowheads="1"/>
                          </p:cNvSpPr>
                          <p:nvPr userDrawn="1"/>
                        </p:nvSpPr>
                        <p:spPr bwMode="hidden">
                          <a:xfrm rot="-2819839">
                            <a:off x="1155" y="1868"/>
                            <a:ext cx="1167" cy="2094"/>
                          </a:xfrm>
                          <a:prstGeom prst="ellipse">
                            <a:avLst/>
                          </a:prstGeom>
                          <a:noFill/>
                          <a:ln w="9525">
                            <a:solidFill>
                              <a:schemeClr val="accent2"/>
                            </a:solidFill>
                            <a:round/>
                            <a:headEnd/>
                            <a:tailEnd/>
                          </a:ln>
                          <a:effectLst/>
                        </p:spPr>
                        <p:txBody>
                          <a:bodyPr wrap="none" anchor="ctr"/>
                          <a:lstStyle/>
                          <a:p>
                            <a:endParaRPr lang="en-IN"/>
                          </a:p>
                        </p:txBody>
                      </p:sp>
                      <p:sp>
                        <p:nvSpPr>
                          <p:cNvPr id="32827" name="Oval 59"/>
                          <p:cNvSpPr>
                            <a:spLocks noChangeArrowheads="1"/>
                          </p:cNvSpPr>
                          <p:nvPr userDrawn="1"/>
                        </p:nvSpPr>
                        <p:spPr bwMode="hidden">
                          <a:xfrm rot="-2819839">
                            <a:off x="1085" y="1698"/>
                            <a:ext cx="1346" cy="2398"/>
                          </a:xfrm>
                          <a:prstGeom prst="ellipse">
                            <a:avLst/>
                          </a:prstGeom>
                          <a:noFill/>
                          <a:ln w="9525">
                            <a:solidFill>
                              <a:schemeClr val="accent2"/>
                            </a:solidFill>
                            <a:round/>
                            <a:headEnd/>
                            <a:tailEnd/>
                          </a:ln>
                          <a:effectLst/>
                        </p:spPr>
                        <p:txBody>
                          <a:bodyPr wrap="none" anchor="ctr"/>
                          <a:lstStyle/>
                          <a:p>
                            <a:endParaRPr lang="en-IN"/>
                          </a:p>
                        </p:txBody>
                      </p:sp>
                      <p:sp>
                        <p:nvSpPr>
                          <p:cNvPr id="32828" name="Oval 60"/>
                          <p:cNvSpPr>
                            <a:spLocks noChangeArrowheads="1"/>
                          </p:cNvSpPr>
                          <p:nvPr userDrawn="1"/>
                        </p:nvSpPr>
                        <p:spPr bwMode="hidden">
                          <a:xfrm rot="-2819839">
                            <a:off x="998" y="1539"/>
                            <a:ext cx="1563" cy="2696"/>
                          </a:xfrm>
                          <a:prstGeom prst="ellipse">
                            <a:avLst/>
                          </a:prstGeom>
                          <a:noFill/>
                          <a:ln w="9525">
                            <a:solidFill>
                              <a:schemeClr val="accent2"/>
                            </a:solidFill>
                            <a:round/>
                            <a:headEnd/>
                            <a:tailEnd/>
                          </a:ln>
                          <a:effectLst/>
                        </p:spPr>
                        <p:txBody>
                          <a:bodyPr wrap="none" anchor="ctr"/>
                          <a:lstStyle/>
                          <a:p>
                            <a:endParaRPr lang="en-IN"/>
                          </a:p>
                        </p:txBody>
                      </p:sp>
                      <p:sp>
                        <p:nvSpPr>
                          <p:cNvPr id="32829" name="Oval 61"/>
                          <p:cNvSpPr>
                            <a:spLocks noChangeArrowheads="1"/>
                          </p:cNvSpPr>
                          <p:nvPr userDrawn="1"/>
                        </p:nvSpPr>
                        <p:spPr bwMode="hidden">
                          <a:xfrm rot="-2819839">
                            <a:off x="933" y="1360"/>
                            <a:ext cx="1711" cy="3016"/>
                          </a:xfrm>
                          <a:prstGeom prst="ellipse">
                            <a:avLst/>
                          </a:prstGeom>
                          <a:noFill/>
                          <a:ln w="9525">
                            <a:solidFill>
                              <a:schemeClr val="accent2"/>
                            </a:solidFill>
                            <a:round/>
                            <a:headEnd/>
                            <a:tailEnd/>
                          </a:ln>
                          <a:effectLst/>
                        </p:spPr>
                        <p:txBody>
                          <a:bodyPr wrap="none" anchor="ctr"/>
                          <a:lstStyle/>
                          <a:p>
                            <a:endParaRPr lang="en-IN"/>
                          </a:p>
                        </p:txBody>
                      </p:sp>
                      <p:sp>
                        <p:nvSpPr>
                          <p:cNvPr id="32830" name="Oval 62"/>
                          <p:cNvSpPr>
                            <a:spLocks noChangeArrowheads="1"/>
                          </p:cNvSpPr>
                          <p:nvPr userDrawn="1"/>
                        </p:nvSpPr>
                        <p:spPr bwMode="hidden">
                          <a:xfrm rot="-2865139">
                            <a:off x="877" y="1187"/>
                            <a:ext cx="1880" cy="3345"/>
                          </a:xfrm>
                          <a:prstGeom prst="ellipse">
                            <a:avLst/>
                          </a:prstGeom>
                          <a:noFill/>
                          <a:ln w="9525">
                            <a:solidFill>
                              <a:schemeClr val="accent2"/>
                            </a:solidFill>
                            <a:round/>
                            <a:headEnd/>
                            <a:tailEnd/>
                          </a:ln>
                          <a:effectLst/>
                        </p:spPr>
                        <p:txBody>
                          <a:bodyPr wrap="none" anchor="ctr"/>
                          <a:lstStyle/>
                          <a:p>
                            <a:endParaRPr lang="en-IN"/>
                          </a:p>
                        </p:txBody>
                      </p:sp>
                      <p:sp>
                        <p:nvSpPr>
                          <p:cNvPr id="32831" name="Oval 63"/>
                          <p:cNvSpPr>
                            <a:spLocks noChangeArrowheads="1"/>
                          </p:cNvSpPr>
                          <p:nvPr userDrawn="1"/>
                        </p:nvSpPr>
                        <p:spPr bwMode="hidden">
                          <a:xfrm rot="-2780025">
                            <a:off x="816" y="1005"/>
                            <a:ext cx="2049" cy="3672"/>
                          </a:xfrm>
                          <a:prstGeom prst="ellipse">
                            <a:avLst/>
                          </a:prstGeom>
                          <a:noFill/>
                          <a:ln w="9525">
                            <a:solidFill>
                              <a:schemeClr val="accent2"/>
                            </a:solidFill>
                            <a:round/>
                            <a:headEnd/>
                            <a:tailEnd/>
                          </a:ln>
                          <a:effectLst/>
                        </p:spPr>
                        <p:txBody>
                          <a:bodyPr wrap="none" anchor="ctr"/>
                          <a:lstStyle/>
                          <a:p>
                            <a:endParaRPr lang="en-IN"/>
                          </a:p>
                        </p:txBody>
                      </p:sp>
                    </p:grpSp>
                    <p:sp>
                      <p:nvSpPr>
                        <p:cNvPr id="32832" name="Line 64"/>
                        <p:cNvSpPr>
                          <a:spLocks noChangeShapeType="1"/>
                        </p:cNvSpPr>
                        <p:nvPr userDrawn="1"/>
                      </p:nvSpPr>
                      <p:spPr bwMode="hidden">
                        <a:xfrm flipV="1">
                          <a:off x="1656" y="1164"/>
                          <a:ext cx="831" cy="1770"/>
                        </a:xfrm>
                        <a:prstGeom prst="line">
                          <a:avLst/>
                        </a:prstGeom>
                        <a:noFill/>
                        <a:ln w="9525">
                          <a:solidFill>
                            <a:schemeClr val="accent2"/>
                          </a:solidFill>
                          <a:round/>
                          <a:headEnd/>
                          <a:tailEnd/>
                        </a:ln>
                        <a:effectLst/>
                      </p:spPr>
                      <p:txBody>
                        <a:bodyPr/>
                        <a:lstStyle/>
                        <a:p>
                          <a:endParaRPr lang="en-IN"/>
                        </a:p>
                      </p:txBody>
                    </p:sp>
                    <p:sp>
                      <p:nvSpPr>
                        <p:cNvPr id="32833" name="Line 65"/>
                        <p:cNvSpPr>
                          <a:spLocks noChangeShapeType="1"/>
                        </p:cNvSpPr>
                        <p:nvPr userDrawn="1"/>
                      </p:nvSpPr>
                      <p:spPr bwMode="hidden">
                        <a:xfrm rot="615780" flipV="1">
                          <a:off x="1811" y="1299"/>
                          <a:ext cx="819" cy="1726"/>
                        </a:xfrm>
                        <a:prstGeom prst="line">
                          <a:avLst/>
                        </a:prstGeom>
                        <a:noFill/>
                        <a:ln w="9525">
                          <a:solidFill>
                            <a:schemeClr val="accent2"/>
                          </a:solidFill>
                          <a:round/>
                          <a:headEnd/>
                          <a:tailEnd/>
                        </a:ln>
                        <a:effectLst/>
                      </p:spPr>
                      <p:txBody>
                        <a:bodyPr/>
                        <a:lstStyle/>
                        <a:p>
                          <a:endParaRPr lang="en-IN"/>
                        </a:p>
                      </p:txBody>
                    </p:sp>
                    <p:sp>
                      <p:nvSpPr>
                        <p:cNvPr id="32834" name="Line 66"/>
                        <p:cNvSpPr>
                          <a:spLocks noChangeShapeType="1"/>
                        </p:cNvSpPr>
                        <p:nvPr userDrawn="1"/>
                      </p:nvSpPr>
                      <p:spPr bwMode="hidden">
                        <a:xfrm rot="1139441" flipV="1">
                          <a:off x="1963" y="1148"/>
                          <a:ext cx="383" cy="1895"/>
                        </a:xfrm>
                        <a:prstGeom prst="line">
                          <a:avLst/>
                        </a:prstGeom>
                        <a:noFill/>
                        <a:ln w="9525">
                          <a:solidFill>
                            <a:schemeClr val="accent2"/>
                          </a:solidFill>
                          <a:round/>
                          <a:headEnd/>
                          <a:tailEnd/>
                        </a:ln>
                        <a:effectLst/>
                      </p:spPr>
                      <p:txBody>
                        <a:bodyPr/>
                        <a:lstStyle/>
                        <a:p>
                          <a:endParaRPr lang="en-IN"/>
                        </a:p>
                      </p:txBody>
                    </p:sp>
                    <p:sp>
                      <p:nvSpPr>
                        <p:cNvPr id="32835" name="Line 67"/>
                        <p:cNvSpPr>
                          <a:spLocks noChangeShapeType="1"/>
                        </p:cNvSpPr>
                        <p:nvPr userDrawn="1"/>
                      </p:nvSpPr>
                      <p:spPr bwMode="hidden">
                        <a:xfrm rot="1061104" flipV="1">
                          <a:off x="1921" y="1332"/>
                          <a:ext cx="744" cy="1766"/>
                        </a:xfrm>
                        <a:prstGeom prst="line">
                          <a:avLst/>
                        </a:prstGeom>
                        <a:noFill/>
                        <a:ln w="9525">
                          <a:solidFill>
                            <a:schemeClr val="accent2"/>
                          </a:solidFill>
                          <a:round/>
                          <a:headEnd/>
                          <a:tailEnd/>
                        </a:ln>
                        <a:effectLst/>
                      </p:spPr>
                      <p:txBody>
                        <a:bodyPr/>
                        <a:lstStyle/>
                        <a:p>
                          <a:endParaRPr lang="en-IN"/>
                        </a:p>
                      </p:txBody>
                    </p:sp>
                    <p:sp>
                      <p:nvSpPr>
                        <p:cNvPr id="32836" name="Line 68"/>
                        <p:cNvSpPr>
                          <a:spLocks noChangeShapeType="1"/>
                        </p:cNvSpPr>
                        <p:nvPr userDrawn="1"/>
                      </p:nvSpPr>
                      <p:spPr bwMode="hidden">
                        <a:xfrm rot="2202167" flipV="1">
                          <a:off x="2217" y="1314"/>
                          <a:ext cx="311" cy="1917"/>
                        </a:xfrm>
                        <a:prstGeom prst="line">
                          <a:avLst/>
                        </a:prstGeom>
                        <a:noFill/>
                        <a:ln w="9525">
                          <a:solidFill>
                            <a:schemeClr val="accent2"/>
                          </a:solidFill>
                          <a:round/>
                          <a:headEnd/>
                          <a:tailEnd/>
                        </a:ln>
                        <a:effectLst/>
                      </p:spPr>
                      <p:txBody>
                        <a:bodyPr/>
                        <a:lstStyle/>
                        <a:p>
                          <a:endParaRPr lang="en-IN"/>
                        </a:p>
                      </p:txBody>
                    </p:sp>
                    <p:sp>
                      <p:nvSpPr>
                        <p:cNvPr id="32837" name="Line 69"/>
                        <p:cNvSpPr>
                          <a:spLocks noChangeShapeType="1"/>
                        </p:cNvSpPr>
                        <p:nvPr userDrawn="1"/>
                      </p:nvSpPr>
                      <p:spPr bwMode="hidden">
                        <a:xfrm rot="1678521" flipV="1">
                          <a:off x="2039" y="1549"/>
                          <a:ext cx="895" cy="1722"/>
                        </a:xfrm>
                        <a:prstGeom prst="line">
                          <a:avLst/>
                        </a:prstGeom>
                        <a:noFill/>
                        <a:ln w="9525">
                          <a:solidFill>
                            <a:schemeClr val="accent2"/>
                          </a:solidFill>
                          <a:round/>
                          <a:headEnd/>
                          <a:tailEnd/>
                        </a:ln>
                        <a:effectLst/>
                      </p:spPr>
                      <p:txBody>
                        <a:bodyPr/>
                        <a:lstStyle/>
                        <a:p>
                          <a:endParaRPr lang="en-IN"/>
                        </a:p>
                      </p:txBody>
                    </p:sp>
                    <p:sp>
                      <p:nvSpPr>
                        <p:cNvPr id="32838" name="Line 70"/>
                        <p:cNvSpPr>
                          <a:spLocks noChangeShapeType="1"/>
                        </p:cNvSpPr>
                        <p:nvPr userDrawn="1"/>
                      </p:nvSpPr>
                      <p:spPr bwMode="hidden">
                        <a:xfrm rot="1678521" flipV="1">
                          <a:off x="2024" y="1649"/>
                          <a:ext cx="1049" cy="1661"/>
                        </a:xfrm>
                        <a:prstGeom prst="line">
                          <a:avLst/>
                        </a:prstGeom>
                        <a:noFill/>
                        <a:ln w="9525">
                          <a:solidFill>
                            <a:schemeClr val="accent2"/>
                          </a:solidFill>
                          <a:round/>
                          <a:headEnd/>
                          <a:tailEnd/>
                        </a:ln>
                        <a:effectLst/>
                      </p:spPr>
                      <p:txBody>
                        <a:bodyPr/>
                        <a:lstStyle/>
                        <a:p>
                          <a:endParaRPr lang="en-IN"/>
                        </a:p>
                      </p:txBody>
                    </p:sp>
                    <p:sp>
                      <p:nvSpPr>
                        <p:cNvPr id="32839" name="Line 71"/>
                        <p:cNvSpPr>
                          <a:spLocks noChangeShapeType="1"/>
                        </p:cNvSpPr>
                        <p:nvPr userDrawn="1"/>
                      </p:nvSpPr>
                      <p:spPr bwMode="hidden">
                        <a:xfrm rot="1678521" flipV="1">
                          <a:off x="1985" y="1876"/>
                          <a:ext cx="1357" cy="1516"/>
                        </a:xfrm>
                        <a:prstGeom prst="line">
                          <a:avLst/>
                        </a:prstGeom>
                        <a:noFill/>
                        <a:ln w="9525">
                          <a:solidFill>
                            <a:schemeClr val="accent2"/>
                          </a:solidFill>
                          <a:round/>
                          <a:headEnd/>
                          <a:tailEnd/>
                        </a:ln>
                        <a:effectLst/>
                      </p:spPr>
                      <p:txBody>
                        <a:bodyPr/>
                        <a:lstStyle/>
                        <a:p>
                          <a:endParaRPr lang="en-IN"/>
                        </a:p>
                      </p:txBody>
                    </p:sp>
                    <p:sp>
                      <p:nvSpPr>
                        <p:cNvPr id="32840" name="Line 72"/>
                        <p:cNvSpPr>
                          <a:spLocks noChangeShapeType="1"/>
                        </p:cNvSpPr>
                        <p:nvPr userDrawn="1"/>
                      </p:nvSpPr>
                      <p:spPr bwMode="hidden">
                        <a:xfrm rot="1678521" flipV="1">
                          <a:off x="1936" y="2115"/>
                          <a:ext cx="1686" cy="1356"/>
                        </a:xfrm>
                        <a:prstGeom prst="line">
                          <a:avLst/>
                        </a:prstGeom>
                        <a:noFill/>
                        <a:ln w="9525">
                          <a:solidFill>
                            <a:schemeClr val="accent2"/>
                          </a:solidFill>
                          <a:round/>
                          <a:headEnd/>
                          <a:tailEnd/>
                        </a:ln>
                        <a:effectLst/>
                      </p:spPr>
                      <p:txBody>
                        <a:bodyPr/>
                        <a:lstStyle/>
                        <a:p>
                          <a:endParaRPr lang="en-IN"/>
                        </a:p>
                      </p:txBody>
                    </p:sp>
                    <p:sp>
                      <p:nvSpPr>
                        <p:cNvPr id="32841" name="Line 73"/>
                        <p:cNvSpPr>
                          <a:spLocks noChangeShapeType="1"/>
                        </p:cNvSpPr>
                        <p:nvPr userDrawn="1"/>
                      </p:nvSpPr>
                      <p:spPr bwMode="hidden">
                        <a:xfrm rot="1678521" flipV="1">
                          <a:off x="1897" y="2287"/>
                          <a:ext cx="1880" cy="1225"/>
                        </a:xfrm>
                        <a:prstGeom prst="line">
                          <a:avLst/>
                        </a:prstGeom>
                        <a:noFill/>
                        <a:ln w="9525">
                          <a:solidFill>
                            <a:schemeClr val="accent2"/>
                          </a:solidFill>
                          <a:round/>
                          <a:headEnd/>
                          <a:tailEnd/>
                        </a:ln>
                        <a:effectLst/>
                      </p:spPr>
                      <p:txBody>
                        <a:bodyPr/>
                        <a:lstStyle/>
                        <a:p>
                          <a:endParaRPr lang="en-IN"/>
                        </a:p>
                      </p:txBody>
                    </p:sp>
                    <p:sp>
                      <p:nvSpPr>
                        <p:cNvPr id="32842" name="Line 74"/>
                        <p:cNvSpPr>
                          <a:spLocks noChangeShapeType="1"/>
                        </p:cNvSpPr>
                        <p:nvPr userDrawn="1"/>
                      </p:nvSpPr>
                      <p:spPr bwMode="hidden">
                        <a:xfrm rot="1678521" flipV="1">
                          <a:off x="1855" y="2458"/>
                          <a:ext cx="2060" cy="1096"/>
                        </a:xfrm>
                        <a:prstGeom prst="line">
                          <a:avLst/>
                        </a:prstGeom>
                        <a:noFill/>
                        <a:ln w="9525">
                          <a:solidFill>
                            <a:schemeClr val="accent2"/>
                          </a:solidFill>
                          <a:round/>
                          <a:headEnd/>
                          <a:tailEnd/>
                        </a:ln>
                        <a:effectLst/>
                      </p:spPr>
                      <p:txBody>
                        <a:bodyPr/>
                        <a:lstStyle/>
                        <a:p>
                          <a:endParaRPr lang="en-IN"/>
                        </a:p>
                      </p:txBody>
                    </p:sp>
                    <p:sp>
                      <p:nvSpPr>
                        <p:cNvPr id="32843" name="Line 75"/>
                        <p:cNvSpPr>
                          <a:spLocks noChangeShapeType="1"/>
                        </p:cNvSpPr>
                        <p:nvPr userDrawn="1"/>
                      </p:nvSpPr>
                      <p:spPr bwMode="hidden">
                        <a:xfrm rot="1678521" flipV="1">
                          <a:off x="1823" y="2640"/>
                          <a:ext cx="2224" cy="956"/>
                        </a:xfrm>
                        <a:prstGeom prst="line">
                          <a:avLst/>
                        </a:prstGeom>
                        <a:noFill/>
                        <a:ln w="9525">
                          <a:solidFill>
                            <a:schemeClr val="accent2"/>
                          </a:solidFill>
                          <a:round/>
                          <a:headEnd/>
                          <a:tailEnd/>
                        </a:ln>
                        <a:effectLst/>
                      </p:spPr>
                      <p:txBody>
                        <a:bodyPr/>
                        <a:lstStyle/>
                        <a:p>
                          <a:endParaRPr lang="en-IN"/>
                        </a:p>
                      </p:txBody>
                    </p:sp>
                    <p:sp>
                      <p:nvSpPr>
                        <p:cNvPr id="32844" name="Line 76"/>
                        <p:cNvSpPr>
                          <a:spLocks noChangeShapeType="1"/>
                        </p:cNvSpPr>
                        <p:nvPr userDrawn="1"/>
                      </p:nvSpPr>
                      <p:spPr bwMode="hidden">
                        <a:xfrm rot="1678521" flipV="1">
                          <a:off x="1737" y="3059"/>
                          <a:ext cx="2520" cy="614"/>
                        </a:xfrm>
                        <a:prstGeom prst="line">
                          <a:avLst/>
                        </a:prstGeom>
                        <a:noFill/>
                        <a:ln w="9525">
                          <a:solidFill>
                            <a:schemeClr val="accent2"/>
                          </a:solidFill>
                          <a:round/>
                          <a:headEnd/>
                          <a:tailEnd/>
                        </a:ln>
                        <a:effectLst/>
                      </p:spPr>
                      <p:txBody>
                        <a:bodyPr/>
                        <a:lstStyle/>
                        <a:p>
                          <a:endParaRPr lang="en-IN"/>
                        </a:p>
                      </p:txBody>
                    </p:sp>
                    <p:sp>
                      <p:nvSpPr>
                        <p:cNvPr id="32845" name="Line 77"/>
                        <p:cNvSpPr>
                          <a:spLocks noChangeShapeType="1"/>
                        </p:cNvSpPr>
                        <p:nvPr userDrawn="1"/>
                      </p:nvSpPr>
                      <p:spPr bwMode="hidden">
                        <a:xfrm rot="1678521">
                          <a:off x="1324" y="3150"/>
                          <a:ext cx="472" cy="1120"/>
                        </a:xfrm>
                        <a:prstGeom prst="line">
                          <a:avLst/>
                        </a:prstGeom>
                        <a:noFill/>
                        <a:ln w="9525">
                          <a:solidFill>
                            <a:schemeClr val="accent2"/>
                          </a:solidFill>
                          <a:round/>
                          <a:headEnd/>
                          <a:tailEnd/>
                        </a:ln>
                        <a:effectLst/>
                      </p:spPr>
                      <p:txBody>
                        <a:bodyPr/>
                        <a:lstStyle/>
                        <a:p>
                          <a:endParaRPr lang="en-IN"/>
                        </a:p>
                      </p:txBody>
                    </p:sp>
                    <p:sp>
                      <p:nvSpPr>
                        <p:cNvPr id="32846" name="Line 78"/>
                        <p:cNvSpPr>
                          <a:spLocks noChangeShapeType="1"/>
                        </p:cNvSpPr>
                        <p:nvPr userDrawn="1"/>
                      </p:nvSpPr>
                      <p:spPr bwMode="hidden">
                        <a:xfrm rot="1678521" flipH="1">
                          <a:off x="1121" y="2961"/>
                          <a:ext cx="220" cy="1012"/>
                        </a:xfrm>
                        <a:prstGeom prst="line">
                          <a:avLst/>
                        </a:prstGeom>
                        <a:noFill/>
                        <a:ln w="9525">
                          <a:solidFill>
                            <a:schemeClr val="accent2"/>
                          </a:solidFill>
                          <a:round/>
                          <a:headEnd/>
                          <a:tailEnd/>
                        </a:ln>
                        <a:effectLst/>
                      </p:spPr>
                      <p:txBody>
                        <a:bodyPr/>
                        <a:lstStyle/>
                        <a:p>
                          <a:endParaRPr lang="en-IN"/>
                        </a:p>
                      </p:txBody>
                    </p:sp>
                    <p:sp>
                      <p:nvSpPr>
                        <p:cNvPr id="32847" name="Line 79"/>
                        <p:cNvSpPr>
                          <a:spLocks noChangeShapeType="1"/>
                        </p:cNvSpPr>
                        <p:nvPr userDrawn="1"/>
                      </p:nvSpPr>
                      <p:spPr bwMode="hidden">
                        <a:xfrm rot="1678521" flipH="1">
                          <a:off x="1041" y="2935"/>
                          <a:ext cx="304" cy="990"/>
                        </a:xfrm>
                        <a:prstGeom prst="line">
                          <a:avLst/>
                        </a:prstGeom>
                        <a:noFill/>
                        <a:ln w="9525">
                          <a:solidFill>
                            <a:schemeClr val="accent2"/>
                          </a:solidFill>
                          <a:round/>
                          <a:headEnd/>
                          <a:tailEnd/>
                        </a:ln>
                        <a:effectLst/>
                      </p:spPr>
                      <p:txBody>
                        <a:bodyPr/>
                        <a:lstStyle/>
                        <a:p>
                          <a:endParaRPr lang="en-IN"/>
                        </a:p>
                      </p:txBody>
                    </p:sp>
                    <p:sp>
                      <p:nvSpPr>
                        <p:cNvPr id="32848" name="Line 80"/>
                        <p:cNvSpPr>
                          <a:spLocks noChangeShapeType="1"/>
                        </p:cNvSpPr>
                        <p:nvPr userDrawn="1"/>
                      </p:nvSpPr>
                      <p:spPr bwMode="hidden">
                        <a:xfrm rot="1678521" flipH="1">
                          <a:off x="957" y="2910"/>
                          <a:ext cx="394" cy="971"/>
                        </a:xfrm>
                        <a:prstGeom prst="line">
                          <a:avLst/>
                        </a:prstGeom>
                        <a:noFill/>
                        <a:ln w="9525">
                          <a:solidFill>
                            <a:schemeClr val="accent2"/>
                          </a:solidFill>
                          <a:round/>
                          <a:headEnd/>
                          <a:tailEnd/>
                        </a:ln>
                        <a:effectLst/>
                      </p:spPr>
                      <p:txBody>
                        <a:bodyPr/>
                        <a:lstStyle/>
                        <a:p>
                          <a:endParaRPr lang="en-IN"/>
                        </a:p>
                      </p:txBody>
                    </p:sp>
                    <p:sp>
                      <p:nvSpPr>
                        <p:cNvPr id="32849" name="Line 81"/>
                        <p:cNvSpPr>
                          <a:spLocks noChangeShapeType="1"/>
                        </p:cNvSpPr>
                        <p:nvPr userDrawn="1"/>
                      </p:nvSpPr>
                      <p:spPr bwMode="hidden">
                        <a:xfrm rot="1678521" flipH="1">
                          <a:off x="880" y="2885"/>
                          <a:ext cx="478" cy="943"/>
                        </a:xfrm>
                        <a:prstGeom prst="line">
                          <a:avLst/>
                        </a:prstGeom>
                        <a:noFill/>
                        <a:ln w="9525">
                          <a:solidFill>
                            <a:schemeClr val="accent2"/>
                          </a:solidFill>
                          <a:round/>
                          <a:headEnd/>
                          <a:tailEnd/>
                        </a:ln>
                        <a:effectLst/>
                      </p:spPr>
                      <p:txBody>
                        <a:bodyPr/>
                        <a:lstStyle/>
                        <a:p>
                          <a:endParaRPr lang="en-IN"/>
                        </a:p>
                      </p:txBody>
                    </p:sp>
                    <p:sp>
                      <p:nvSpPr>
                        <p:cNvPr id="32850" name="Line 82"/>
                        <p:cNvSpPr>
                          <a:spLocks noChangeShapeType="1"/>
                        </p:cNvSpPr>
                        <p:nvPr userDrawn="1"/>
                      </p:nvSpPr>
                      <p:spPr bwMode="hidden">
                        <a:xfrm rot="1678521" flipH="1">
                          <a:off x="801" y="2863"/>
                          <a:ext cx="561" cy="910"/>
                        </a:xfrm>
                        <a:prstGeom prst="line">
                          <a:avLst/>
                        </a:prstGeom>
                        <a:noFill/>
                        <a:ln w="9525">
                          <a:solidFill>
                            <a:schemeClr val="accent2"/>
                          </a:solidFill>
                          <a:round/>
                          <a:headEnd/>
                          <a:tailEnd/>
                        </a:ln>
                        <a:effectLst/>
                      </p:spPr>
                      <p:txBody>
                        <a:bodyPr/>
                        <a:lstStyle/>
                        <a:p>
                          <a:endParaRPr lang="en-IN"/>
                        </a:p>
                      </p:txBody>
                    </p:sp>
                    <p:sp>
                      <p:nvSpPr>
                        <p:cNvPr id="32851" name="Line 83"/>
                        <p:cNvSpPr>
                          <a:spLocks noChangeShapeType="1"/>
                        </p:cNvSpPr>
                        <p:nvPr userDrawn="1"/>
                      </p:nvSpPr>
                      <p:spPr bwMode="hidden">
                        <a:xfrm rot="1678521" flipH="1">
                          <a:off x="717" y="2836"/>
                          <a:ext cx="656" cy="878"/>
                        </a:xfrm>
                        <a:prstGeom prst="line">
                          <a:avLst/>
                        </a:prstGeom>
                        <a:noFill/>
                        <a:ln w="9525">
                          <a:solidFill>
                            <a:schemeClr val="accent2"/>
                          </a:solidFill>
                          <a:round/>
                          <a:headEnd/>
                          <a:tailEnd/>
                        </a:ln>
                        <a:effectLst/>
                      </p:spPr>
                      <p:txBody>
                        <a:bodyPr/>
                        <a:lstStyle/>
                        <a:p>
                          <a:endParaRPr lang="en-IN"/>
                        </a:p>
                      </p:txBody>
                    </p:sp>
                    <p:sp>
                      <p:nvSpPr>
                        <p:cNvPr id="32852" name="Line 84"/>
                        <p:cNvSpPr>
                          <a:spLocks noChangeShapeType="1"/>
                        </p:cNvSpPr>
                        <p:nvPr userDrawn="1"/>
                      </p:nvSpPr>
                      <p:spPr bwMode="hidden">
                        <a:xfrm rot="1678521" flipH="1">
                          <a:off x="631" y="2810"/>
                          <a:ext cx="752" cy="842"/>
                        </a:xfrm>
                        <a:prstGeom prst="line">
                          <a:avLst/>
                        </a:prstGeom>
                        <a:noFill/>
                        <a:ln w="9525">
                          <a:solidFill>
                            <a:schemeClr val="accent2"/>
                          </a:solidFill>
                          <a:round/>
                          <a:headEnd/>
                          <a:tailEnd/>
                        </a:ln>
                        <a:effectLst/>
                      </p:spPr>
                      <p:txBody>
                        <a:bodyPr/>
                        <a:lstStyle/>
                        <a:p>
                          <a:endParaRPr lang="en-IN"/>
                        </a:p>
                      </p:txBody>
                    </p:sp>
                    <p:sp>
                      <p:nvSpPr>
                        <p:cNvPr id="32853" name="Line 85"/>
                        <p:cNvSpPr>
                          <a:spLocks noChangeShapeType="1"/>
                        </p:cNvSpPr>
                        <p:nvPr userDrawn="1"/>
                      </p:nvSpPr>
                      <p:spPr bwMode="hidden">
                        <a:xfrm rot="1678521" flipH="1">
                          <a:off x="462" y="2758"/>
                          <a:ext cx="946" cy="751"/>
                        </a:xfrm>
                        <a:prstGeom prst="line">
                          <a:avLst/>
                        </a:prstGeom>
                        <a:noFill/>
                        <a:ln w="9525">
                          <a:solidFill>
                            <a:schemeClr val="accent2"/>
                          </a:solidFill>
                          <a:round/>
                          <a:headEnd/>
                          <a:tailEnd/>
                        </a:ln>
                        <a:effectLst/>
                      </p:spPr>
                      <p:txBody>
                        <a:bodyPr/>
                        <a:lstStyle/>
                        <a:p>
                          <a:endParaRPr lang="en-IN"/>
                        </a:p>
                      </p:txBody>
                    </p:sp>
                    <p:sp>
                      <p:nvSpPr>
                        <p:cNvPr id="32854" name="Line 86"/>
                        <p:cNvSpPr>
                          <a:spLocks noChangeShapeType="1"/>
                        </p:cNvSpPr>
                        <p:nvPr userDrawn="1"/>
                      </p:nvSpPr>
                      <p:spPr bwMode="hidden">
                        <a:xfrm rot="1678521" flipH="1">
                          <a:off x="365" y="2729"/>
                          <a:ext cx="1058" cy="696"/>
                        </a:xfrm>
                        <a:prstGeom prst="line">
                          <a:avLst/>
                        </a:prstGeom>
                        <a:noFill/>
                        <a:ln w="9525">
                          <a:solidFill>
                            <a:schemeClr val="accent2"/>
                          </a:solidFill>
                          <a:round/>
                          <a:headEnd/>
                          <a:tailEnd/>
                        </a:ln>
                        <a:effectLst/>
                      </p:spPr>
                      <p:txBody>
                        <a:bodyPr/>
                        <a:lstStyle/>
                        <a:p>
                          <a:endParaRPr lang="en-IN"/>
                        </a:p>
                      </p:txBody>
                    </p:sp>
                    <p:sp>
                      <p:nvSpPr>
                        <p:cNvPr id="32855" name="Line 87"/>
                        <p:cNvSpPr>
                          <a:spLocks noChangeShapeType="1"/>
                        </p:cNvSpPr>
                        <p:nvPr userDrawn="1"/>
                      </p:nvSpPr>
                      <p:spPr bwMode="hidden">
                        <a:xfrm rot="1678521" flipH="1">
                          <a:off x="265" y="2697"/>
                          <a:ext cx="1174" cy="636"/>
                        </a:xfrm>
                        <a:prstGeom prst="line">
                          <a:avLst/>
                        </a:prstGeom>
                        <a:noFill/>
                        <a:ln w="9525">
                          <a:solidFill>
                            <a:schemeClr val="accent2"/>
                          </a:solidFill>
                          <a:round/>
                          <a:headEnd/>
                          <a:tailEnd/>
                        </a:ln>
                        <a:effectLst/>
                      </p:spPr>
                      <p:txBody>
                        <a:bodyPr/>
                        <a:lstStyle/>
                        <a:p>
                          <a:endParaRPr lang="en-IN"/>
                        </a:p>
                      </p:txBody>
                    </p:sp>
                    <p:sp>
                      <p:nvSpPr>
                        <p:cNvPr id="32856" name="Line 88"/>
                        <p:cNvSpPr>
                          <a:spLocks noChangeShapeType="1"/>
                        </p:cNvSpPr>
                        <p:nvPr userDrawn="1"/>
                      </p:nvSpPr>
                      <p:spPr bwMode="hidden">
                        <a:xfrm rot="1678521" flipH="1">
                          <a:off x="55" y="2632"/>
                          <a:ext cx="1431" cy="481"/>
                        </a:xfrm>
                        <a:prstGeom prst="line">
                          <a:avLst/>
                        </a:prstGeom>
                        <a:noFill/>
                        <a:ln w="9525">
                          <a:solidFill>
                            <a:schemeClr val="accent2"/>
                          </a:solidFill>
                          <a:round/>
                          <a:headEnd/>
                          <a:tailEnd/>
                        </a:ln>
                        <a:effectLst/>
                      </p:spPr>
                      <p:txBody>
                        <a:bodyPr/>
                        <a:lstStyle/>
                        <a:p>
                          <a:endParaRPr lang="en-IN"/>
                        </a:p>
                      </p:txBody>
                    </p:sp>
                    <p:sp>
                      <p:nvSpPr>
                        <p:cNvPr id="32857" name="Line 89"/>
                        <p:cNvSpPr>
                          <a:spLocks noChangeShapeType="1"/>
                        </p:cNvSpPr>
                        <p:nvPr userDrawn="1"/>
                      </p:nvSpPr>
                      <p:spPr bwMode="hidden">
                        <a:xfrm rot="1678521" flipH="1">
                          <a:off x="-1" y="2607"/>
                          <a:ext cx="1513" cy="371"/>
                        </a:xfrm>
                        <a:prstGeom prst="line">
                          <a:avLst/>
                        </a:prstGeom>
                        <a:noFill/>
                        <a:ln w="9525">
                          <a:solidFill>
                            <a:schemeClr val="accent2"/>
                          </a:solidFill>
                          <a:round/>
                          <a:headEnd/>
                          <a:tailEnd/>
                        </a:ln>
                        <a:effectLst/>
                      </p:spPr>
                      <p:txBody>
                        <a:bodyPr/>
                        <a:lstStyle/>
                        <a:p>
                          <a:endParaRPr lang="en-IN"/>
                        </a:p>
                      </p:txBody>
                    </p:sp>
                    <p:sp>
                      <p:nvSpPr>
                        <p:cNvPr id="32858" name="Line 90"/>
                        <p:cNvSpPr>
                          <a:spLocks noChangeShapeType="1"/>
                        </p:cNvSpPr>
                        <p:nvPr userDrawn="1"/>
                      </p:nvSpPr>
                      <p:spPr bwMode="hidden">
                        <a:xfrm rot="1678521" flipH="1">
                          <a:off x="-72" y="2570"/>
                          <a:ext cx="1648" cy="107"/>
                        </a:xfrm>
                        <a:prstGeom prst="line">
                          <a:avLst/>
                        </a:prstGeom>
                        <a:noFill/>
                        <a:ln w="9525">
                          <a:solidFill>
                            <a:schemeClr val="accent2"/>
                          </a:solidFill>
                          <a:round/>
                          <a:headEnd/>
                          <a:tailEnd/>
                        </a:ln>
                        <a:effectLst/>
                      </p:spPr>
                      <p:txBody>
                        <a:bodyPr/>
                        <a:lstStyle/>
                        <a:p>
                          <a:endParaRPr lang="en-IN"/>
                        </a:p>
                      </p:txBody>
                    </p:sp>
                    <p:sp>
                      <p:nvSpPr>
                        <p:cNvPr id="32859" name="Line 91"/>
                        <p:cNvSpPr>
                          <a:spLocks noChangeShapeType="1"/>
                        </p:cNvSpPr>
                        <p:nvPr userDrawn="1"/>
                      </p:nvSpPr>
                      <p:spPr bwMode="hidden">
                        <a:xfrm rot="1678521" flipH="1" flipV="1">
                          <a:off x="-237" y="1095"/>
                          <a:ext cx="2219" cy="1364"/>
                        </a:xfrm>
                        <a:prstGeom prst="line">
                          <a:avLst/>
                        </a:prstGeom>
                        <a:noFill/>
                        <a:ln w="9525">
                          <a:solidFill>
                            <a:schemeClr val="accent2"/>
                          </a:solidFill>
                          <a:round/>
                          <a:headEnd/>
                          <a:tailEnd/>
                        </a:ln>
                        <a:effectLst/>
                      </p:spPr>
                      <p:txBody>
                        <a:bodyPr/>
                        <a:lstStyle/>
                        <a:p>
                          <a:endParaRPr lang="en-IN"/>
                        </a:p>
                      </p:txBody>
                    </p:sp>
                    <p:sp>
                      <p:nvSpPr>
                        <p:cNvPr id="32860" name="Line 92"/>
                        <p:cNvSpPr>
                          <a:spLocks noChangeShapeType="1"/>
                        </p:cNvSpPr>
                        <p:nvPr userDrawn="1"/>
                      </p:nvSpPr>
                      <p:spPr bwMode="hidden">
                        <a:xfrm rot="1678521" flipH="1" flipV="1">
                          <a:off x="-43" y="962"/>
                          <a:ext cx="2071" cy="1541"/>
                        </a:xfrm>
                        <a:prstGeom prst="line">
                          <a:avLst/>
                        </a:prstGeom>
                        <a:noFill/>
                        <a:ln w="9525">
                          <a:solidFill>
                            <a:schemeClr val="accent2"/>
                          </a:solidFill>
                          <a:round/>
                          <a:headEnd/>
                          <a:tailEnd/>
                        </a:ln>
                        <a:effectLst/>
                      </p:spPr>
                      <p:txBody>
                        <a:bodyPr/>
                        <a:lstStyle/>
                        <a:p>
                          <a:endParaRPr lang="en-IN"/>
                        </a:p>
                      </p:txBody>
                    </p:sp>
                    <p:sp>
                      <p:nvSpPr>
                        <p:cNvPr id="32861" name="Line 93"/>
                        <p:cNvSpPr>
                          <a:spLocks noChangeShapeType="1"/>
                        </p:cNvSpPr>
                        <p:nvPr userDrawn="1"/>
                      </p:nvSpPr>
                      <p:spPr bwMode="hidden">
                        <a:xfrm rot="1678521" flipH="1" flipV="1">
                          <a:off x="418" y="826"/>
                          <a:ext cx="1672" cy="1780"/>
                        </a:xfrm>
                        <a:prstGeom prst="line">
                          <a:avLst/>
                        </a:prstGeom>
                        <a:noFill/>
                        <a:ln w="9525">
                          <a:solidFill>
                            <a:schemeClr val="accent2"/>
                          </a:solidFill>
                          <a:round/>
                          <a:headEnd/>
                          <a:tailEnd/>
                        </a:ln>
                        <a:effectLst/>
                      </p:spPr>
                      <p:txBody>
                        <a:bodyPr/>
                        <a:lstStyle/>
                        <a:p>
                          <a:endParaRPr lang="en-IN"/>
                        </a:p>
                      </p:txBody>
                    </p:sp>
                    <p:sp>
                      <p:nvSpPr>
                        <p:cNvPr id="32862" name="Line 94"/>
                        <p:cNvSpPr>
                          <a:spLocks noChangeShapeType="1"/>
                        </p:cNvSpPr>
                        <p:nvPr userDrawn="1"/>
                      </p:nvSpPr>
                      <p:spPr bwMode="hidden">
                        <a:xfrm rot="1678521" flipH="1" flipV="1">
                          <a:off x="634" y="808"/>
                          <a:ext cx="1473" cy="1852"/>
                        </a:xfrm>
                        <a:prstGeom prst="line">
                          <a:avLst/>
                        </a:prstGeom>
                        <a:noFill/>
                        <a:ln w="9525">
                          <a:solidFill>
                            <a:schemeClr val="accent2"/>
                          </a:solidFill>
                          <a:round/>
                          <a:headEnd/>
                          <a:tailEnd/>
                        </a:ln>
                        <a:effectLst/>
                      </p:spPr>
                      <p:txBody>
                        <a:bodyPr/>
                        <a:lstStyle/>
                        <a:p>
                          <a:endParaRPr lang="en-IN"/>
                        </a:p>
                      </p:txBody>
                    </p:sp>
                    <p:sp>
                      <p:nvSpPr>
                        <p:cNvPr id="32863" name="Line 95"/>
                        <p:cNvSpPr>
                          <a:spLocks noChangeShapeType="1"/>
                        </p:cNvSpPr>
                        <p:nvPr userDrawn="1"/>
                      </p:nvSpPr>
                      <p:spPr bwMode="hidden">
                        <a:xfrm rot="1678521" flipH="1" flipV="1">
                          <a:off x="1094" y="827"/>
                          <a:ext cx="1030" cy="1945"/>
                        </a:xfrm>
                        <a:prstGeom prst="line">
                          <a:avLst/>
                        </a:prstGeom>
                        <a:noFill/>
                        <a:ln w="9525">
                          <a:solidFill>
                            <a:schemeClr val="accent2"/>
                          </a:solidFill>
                          <a:round/>
                          <a:headEnd/>
                          <a:tailEnd/>
                        </a:ln>
                        <a:effectLst/>
                      </p:spPr>
                      <p:txBody>
                        <a:bodyPr/>
                        <a:lstStyle/>
                        <a:p>
                          <a:endParaRPr lang="en-IN"/>
                        </a:p>
                      </p:txBody>
                    </p:sp>
                    <p:sp>
                      <p:nvSpPr>
                        <p:cNvPr id="32864" name="Line 96"/>
                        <p:cNvSpPr>
                          <a:spLocks noChangeShapeType="1"/>
                        </p:cNvSpPr>
                        <p:nvPr userDrawn="1"/>
                      </p:nvSpPr>
                      <p:spPr bwMode="hidden">
                        <a:xfrm rot="1678521" flipH="1" flipV="1">
                          <a:off x="1302" y="857"/>
                          <a:ext cx="829" cy="1970"/>
                        </a:xfrm>
                        <a:prstGeom prst="line">
                          <a:avLst/>
                        </a:prstGeom>
                        <a:noFill/>
                        <a:ln w="9525">
                          <a:solidFill>
                            <a:schemeClr val="accent2"/>
                          </a:solidFill>
                          <a:round/>
                          <a:headEnd/>
                          <a:tailEnd/>
                        </a:ln>
                        <a:effectLst/>
                      </p:spPr>
                      <p:txBody>
                        <a:bodyPr/>
                        <a:lstStyle/>
                        <a:p>
                          <a:endParaRPr lang="en-IN"/>
                        </a:p>
                      </p:txBody>
                    </p:sp>
                    <p:sp>
                      <p:nvSpPr>
                        <p:cNvPr id="32865" name="Line 97"/>
                        <p:cNvSpPr>
                          <a:spLocks noChangeShapeType="1"/>
                        </p:cNvSpPr>
                        <p:nvPr userDrawn="1"/>
                      </p:nvSpPr>
                      <p:spPr bwMode="hidden">
                        <a:xfrm rot="1678521" flipH="1" flipV="1">
                          <a:off x="1496" y="901"/>
                          <a:ext cx="633" cy="1978"/>
                        </a:xfrm>
                        <a:prstGeom prst="line">
                          <a:avLst/>
                        </a:prstGeom>
                        <a:noFill/>
                        <a:ln w="9525">
                          <a:solidFill>
                            <a:schemeClr val="accent2"/>
                          </a:solidFill>
                          <a:round/>
                          <a:headEnd/>
                          <a:tailEnd/>
                        </a:ln>
                        <a:effectLst/>
                      </p:spPr>
                      <p:txBody>
                        <a:bodyPr/>
                        <a:lstStyle/>
                        <a:p>
                          <a:endParaRPr lang="en-IN"/>
                        </a:p>
                      </p:txBody>
                    </p:sp>
                    <p:sp>
                      <p:nvSpPr>
                        <p:cNvPr id="32866" name="Line 98"/>
                        <p:cNvSpPr>
                          <a:spLocks noChangeShapeType="1"/>
                        </p:cNvSpPr>
                        <p:nvPr userDrawn="1"/>
                      </p:nvSpPr>
                      <p:spPr bwMode="hidden">
                        <a:xfrm rot="1678521" flipH="1" flipV="1">
                          <a:off x="1679" y="952"/>
                          <a:ext cx="447" cy="1978"/>
                        </a:xfrm>
                        <a:prstGeom prst="line">
                          <a:avLst/>
                        </a:prstGeom>
                        <a:noFill/>
                        <a:ln w="9525">
                          <a:solidFill>
                            <a:schemeClr val="accent2"/>
                          </a:solidFill>
                          <a:round/>
                          <a:headEnd/>
                          <a:tailEnd/>
                        </a:ln>
                        <a:effectLst/>
                      </p:spPr>
                      <p:txBody>
                        <a:bodyPr/>
                        <a:lstStyle/>
                        <a:p>
                          <a:endParaRPr lang="en-IN"/>
                        </a:p>
                      </p:txBody>
                    </p:sp>
                    <p:sp>
                      <p:nvSpPr>
                        <p:cNvPr id="32867" name="Line 99"/>
                        <p:cNvSpPr>
                          <a:spLocks noChangeShapeType="1"/>
                        </p:cNvSpPr>
                        <p:nvPr userDrawn="1"/>
                      </p:nvSpPr>
                      <p:spPr bwMode="hidden">
                        <a:xfrm rot="1678521" flipH="1" flipV="1">
                          <a:off x="1859" y="1013"/>
                          <a:ext cx="261" cy="1962"/>
                        </a:xfrm>
                        <a:prstGeom prst="line">
                          <a:avLst/>
                        </a:prstGeom>
                        <a:noFill/>
                        <a:ln w="9525">
                          <a:solidFill>
                            <a:schemeClr val="accent2"/>
                          </a:solidFill>
                          <a:round/>
                          <a:headEnd/>
                          <a:tailEnd/>
                        </a:ln>
                        <a:effectLst/>
                      </p:spPr>
                      <p:txBody>
                        <a:bodyPr/>
                        <a:lstStyle/>
                        <a:p>
                          <a:endParaRPr lang="en-IN"/>
                        </a:p>
                      </p:txBody>
                    </p:sp>
                  </p:grpSp>
                </p:grpSp>
              </p:grpSp>
            </p:grpSp>
          </p:grpSp>
          <p:grpSp>
            <p:nvGrpSpPr>
              <p:cNvPr id="32868" name="Group 100"/>
              <p:cNvGrpSpPr>
                <a:grpSpLocks/>
              </p:cNvGrpSpPr>
              <p:nvPr userDrawn="1"/>
            </p:nvGrpSpPr>
            <p:grpSpPr bwMode="auto">
              <a:xfrm>
                <a:off x="402" y="1454"/>
                <a:ext cx="2787" cy="2866"/>
                <a:chOff x="2" y="1454"/>
                <a:chExt cx="2787" cy="2866"/>
              </a:xfrm>
            </p:grpSpPr>
            <p:sp>
              <p:nvSpPr>
                <p:cNvPr id="32869" name="Line 101"/>
                <p:cNvSpPr>
                  <a:spLocks noChangeShapeType="1"/>
                </p:cNvSpPr>
                <p:nvPr userDrawn="1"/>
              </p:nvSpPr>
              <p:spPr bwMode="hidden">
                <a:xfrm rot="1678521" flipV="1">
                  <a:off x="2057" y="1454"/>
                  <a:ext cx="732" cy="1778"/>
                </a:xfrm>
                <a:prstGeom prst="line">
                  <a:avLst/>
                </a:prstGeom>
                <a:noFill/>
                <a:ln w="9525">
                  <a:solidFill>
                    <a:schemeClr val="accent2"/>
                  </a:solidFill>
                  <a:round/>
                  <a:headEnd/>
                  <a:tailEnd/>
                </a:ln>
                <a:effectLst/>
              </p:spPr>
              <p:txBody>
                <a:bodyPr/>
                <a:lstStyle/>
                <a:p>
                  <a:endParaRPr lang="en-IN"/>
                </a:p>
              </p:txBody>
            </p:sp>
            <p:sp>
              <p:nvSpPr>
                <p:cNvPr id="32870" name="Line 102"/>
                <p:cNvSpPr>
                  <a:spLocks noChangeShapeType="1"/>
                </p:cNvSpPr>
                <p:nvPr userDrawn="1"/>
              </p:nvSpPr>
              <p:spPr bwMode="hidden">
                <a:xfrm flipH="1" flipV="1">
                  <a:off x="870" y="3854"/>
                  <a:ext cx="223" cy="463"/>
                </a:xfrm>
                <a:prstGeom prst="line">
                  <a:avLst/>
                </a:prstGeom>
                <a:noFill/>
                <a:ln w="19050">
                  <a:solidFill>
                    <a:schemeClr val="accent2"/>
                  </a:solidFill>
                  <a:round/>
                  <a:headEnd/>
                  <a:tailEnd/>
                </a:ln>
                <a:effectLst/>
              </p:spPr>
              <p:txBody>
                <a:bodyPr/>
                <a:lstStyle/>
                <a:p>
                  <a:endParaRPr lang="en-IN"/>
                </a:p>
              </p:txBody>
            </p:sp>
            <p:grpSp>
              <p:nvGrpSpPr>
                <p:cNvPr id="32871" name="Group 103"/>
                <p:cNvGrpSpPr>
                  <a:grpSpLocks/>
                </p:cNvGrpSpPr>
                <p:nvPr userDrawn="1"/>
              </p:nvGrpSpPr>
              <p:grpSpPr bwMode="auto">
                <a:xfrm>
                  <a:off x="2" y="2738"/>
                  <a:ext cx="1317" cy="1582"/>
                  <a:chOff x="2" y="2738"/>
                  <a:chExt cx="1317" cy="1582"/>
                </a:xfrm>
              </p:grpSpPr>
              <p:sp>
                <p:nvSpPr>
                  <p:cNvPr id="32872" name="Line 104"/>
                  <p:cNvSpPr>
                    <a:spLocks noChangeShapeType="1"/>
                  </p:cNvSpPr>
                  <p:nvPr userDrawn="1"/>
                </p:nvSpPr>
                <p:spPr bwMode="hidden">
                  <a:xfrm flipH="1">
                    <a:off x="697" y="3855"/>
                    <a:ext cx="173" cy="187"/>
                  </a:xfrm>
                  <a:prstGeom prst="line">
                    <a:avLst/>
                  </a:prstGeom>
                  <a:noFill/>
                  <a:ln w="19050">
                    <a:solidFill>
                      <a:schemeClr val="accent2"/>
                    </a:solidFill>
                    <a:round/>
                    <a:headEnd/>
                    <a:tailEnd/>
                  </a:ln>
                  <a:effectLst/>
                </p:spPr>
                <p:txBody>
                  <a:bodyPr/>
                  <a:lstStyle/>
                  <a:p>
                    <a:endParaRPr lang="en-IN"/>
                  </a:p>
                </p:txBody>
              </p:sp>
              <p:sp>
                <p:nvSpPr>
                  <p:cNvPr id="32873" name="Freeform 105"/>
                  <p:cNvSpPr>
                    <a:spLocks/>
                  </p:cNvSpPr>
                  <p:nvPr userDrawn="1"/>
                </p:nvSpPr>
                <p:spPr bwMode="hidden">
                  <a:xfrm>
                    <a:off x="2" y="3218"/>
                    <a:ext cx="1006" cy="1102"/>
                  </a:xfrm>
                  <a:custGeom>
                    <a:avLst/>
                    <a:gdLst/>
                    <a:ahLst/>
                    <a:cxnLst>
                      <a:cxn ang="0">
                        <a:pos x="1006" y="1102"/>
                      </a:cxn>
                      <a:cxn ang="0">
                        <a:pos x="696" y="823"/>
                      </a:cxn>
                      <a:cxn ang="0">
                        <a:pos x="333" y="447"/>
                      </a:cxn>
                      <a:cxn ang="0">
                        <a:pos x="51" y="76"/>
                      </a:cxn>
                      <a:cxn ang="0">
                        <a:pos x="0" y="0"/>
                      </a:cxn>
                    </a:cxnLst>
                    <a:rect l="0" t="0" r="r" b="b"/>
                    <a:pathLst>
                      <a:path w="1006" h="1102">
                        <a:moveTo>
                          <a:pt x="1006" y="1102"/>
                        </a:moveTo>
                        <a:lnTo>
                          <a:pt x="696" y="823"/>
                        </a:lnTo>
                        <a:lnTo>
                          <a:pt x="333" y="447"/>
                        </a:lnTo>
                        <a:lnTo>
                          <a:pt x="51" y="76"/>
                        </a:lnTo>
                        <a:lnTo>
                          <a:pt x="0" y="0"/>
                        </a:lnTo>
                      </a:path>
                    </a:pathLst>
                  </a:custGeom>
                  <a:noFill/>
                  <a:ln w="19050" cmpd="sng">
                    <a:solidFill>
                      <a:schemeClr val="accent2"/>
                    </a:solidFill>
                    <a:round/>
                    <a:headEnd type="none" w="med" len="med"/>
                    <a:tailEnd type="none" w="med" len="med"/>
                  </a:ln>
                  <a:effectLst/>
                </p:spPr>
                <p:txBody>
                  <a:bodyPr/>
                  <a:lstStyle/>
                  <a:p>
                    <a:endParaRPr lang="en-IN"/>
                  </a:p>
                </p:txBody>
              </p:sp>
              <p:sp>
                <p:nvSpPr>
                  <p:cNvPr id="32874" name="Line 106"/>
                  <p:cNvSpPr>
                    <a:spLocks noChangeShapeType="1"/>
                  </p:cNvSpPr>
                  <p:nvPr userDrawn="1"/>
                </p:nvSpPr>
                <p:spPr bwMode="hidden">
                  <a:xfrm flipH="1">
                    <a:off x="1242" y="4231"/>
                    <a:ext cx="77" cy="88"/>
                  </a:xfrm>
                  <a:prstGeom prst="line">
                    <a:avLst/>
                  </a:prstGeom>
                  <a:noFill/>
                  <a:ln w="19050">
                    <a:solidFill>
                      <a:schemeClr val="accent2"/>
                    </a:solidFill>
                    <a:round/>
                    <a:headEnd/>
                    <a:tailEnd/>
                  </a:ln>
                  <a:effectLst/>
                </p:spPr>
                <p:txBody>
                  <a:bodyPr/>
                  <a:lstStyle/>
                  <a:p>
                    <a:endParaRPr lang="en-IN"/>
                  </a:p>
                </p:txBody>
              </p:sp>
              <p:sp>
                <p:nvSpPr>
                  <p:cNvPr id="32875" name="Line 107"/>
                  <p:cNvSpPr>
                    <a:spLocks noChangeShapeType="1"/>
                  </p:cNvSpPr>
                  <p:nvPr userDrawn="1"/>
                </p:nvSpPr>
                <p:spPr bwMode="hidden">
                  <a:xfrm flipH="1" flipV="1">
                    <a:off x="340" y="3668"/>
                    <a:ext cx="532" cy="185"/>
                  </a:xfrm>
                  <a:prstGeom prst="line">
                    <a:avLst/>
                  </a:prstGeom>
                  <a:noFill/>
                  <a:ln w="19050">
                    <a:solidFill>
                      <a:schemeClr val="accent2"/>
                    </a:solidFill>
                    <a:round/>
                    <a:headEnd/>
                    <a:tailEnd/>
                  </a:ln>
                  <a:effectLst/>
                </p:spPr>
                <p:txBody>
                  <a:bodyPr/>
                  <a:lstStyle/>
                  <a:p>
                    <a:endParaRPr lang="en-IN"/>
                  </a:p>
                </p:txBody>
              </p:sp>
              <p:sp>
                <p:nvSpPr>
                  <p:cNvPr id="32876" name="Line 108"/>
                  <p:cNvSpPr>
                    <a:spLocks noChangeShapeType="1"/>
                  </p:cNvSpPr>
                  <p:nvPr userDrawn="1"/>
                </p:nvSpPr>
                <p:spPr bwMode="hidden">
                  <a:xfrm flipH="1" flipV="1">
                    <a:off x="237" y="3101"/>
                    <a:ext cx="101" cy="567"/>
                  </a:xfrm>
                  <a:prstGeom prst="line">
                    <a:avLst/>
                  </a:prstGeom>
                  <a:noFill/>
                  <a:ln w="19050">
                    <a:solidFill>
                      <a:schemeClr val="accent2"/>
                    </a:solidFill>
                    <a:round/>
                    <a:headEnd/>
                    <a:tailEnd/>
                  </a:ln>
                  <a:effectLst/>
                </p:spPr>
                <p:txBody>
                  <a:bodyPr/>
                  <a:lstStyle/>
                  <a:p>
                    <a:endParaRPr lang="en-IN"/>
                  </a:p>
                </p:txBody>
              </p:sp>
              <p:sp>
                <p:nvSpPr>
                  <p:cNvPr id="32877" name="Line 109"/>
                  <p:cNvSpPr>
                    <a:spLocks noChangeShapeType="1"/>
                  </p:cNvSpPr>
                  <p:nvPr userDrawn="1"/>
                </p:nvSpPr>
                <p:spPr bwMode="hidden">
                  <a:xfrm flipH="1" flipV="1">
                    <a:off x="2" y="3009"/>
                    <a:ext cx="235" cy="92"/>
                  </a:xfrm>
                  <a:prstGeom prst="line">
                    <a:avLst/>
                  </a:prstGeom>
                  <a:noFill/>
                  <a:ln w="19050">
                    <a:solidFill>
                      <a:schemeClr val="accent2"/>
                    </a:solidFill>
                    <a:round/>
                    <a:headEnd/>
                    <a:tailEnd/>
                  </a:ln>
                  <a:effectLst/>
                </p:spPr>
                <p:txBody>
                  <a:bodyPr/>
                  <a:lstStyle/>
                  <a:p>
                    <a:endParaRPr lang="en-IN"/>
                  </a:p>
                </p:txBody>
              </p:sp>
              <p:sp>
                <p:nvSpPr>
                  <p:cNvPr id="32878" name="Line 110"/>
                  <p:cNvSpPr>
                    <a:spLocks noChangeShapeType="1"/>
                  </p:cNvSpPr>
                  <p:nvPr userDrawn="1"/>
                </p:nvSpPr>
                <p:spPr bwMode="hidden">
                  <a:xfrm flipV="1">
                    <a:off x="54" y="3101"/>
                    <a:ext cx="182" cy="194"/>
                  </a:xfrm>
                  <a:prstGeom prst="line">
                    <a:avLst/>
                  </a:prstGeom>
                  <a:noFill/>
                  <a:ln w="19050">
                    <a:solidFill>
                      <a:schemeClr val="accent2"/>
                    </a:solidFill>
                    <a:round/>
                    <a:headEnd/>
                    <a:tailEnd/>
                  </a:ln>
                  <a:effectLst/>
                </p:spPr>
                <p:txBody>
                  <a:bodyPr/>
                  <a:lstStyle/>
                  <a:p>
                    <a:endParaRPr lang="en-IN"/>
                  </a:p>
                </p:txBody>
              </p:sp>
              <p:sp>
                <p:nvSpPr>
                  <p:cNvPr id="32879" name="Line 111"/>
                  <p:cNvSpPr>
                    <a:spLocks noChangeShapeType="1"/>
                  </p:cNvSpPr>
                  <p:nvPr userDrawn="1"/>
                </p:nvSpPr>
                <p:spPr bwMode="hidden">
                  <a:xfrm flipH="1">
                    <a:off x="336" y="3476"/>
                    <a:ext cx="176" cy="192"/>
                  </a:xfrm>
                  <a:prstGeom prst="line">
                    <a:avLst/>
                  </a:prstGeom>
                  <a:noFill/>
                  <a:ln w="19050">
                    <a:solidFill>
                      <a:schemeClr val="accent2"/>
                    </a:solidFill>
                    <a:round/>
                    <a:headEnd/>
                    <a:tailEnd/>
                  </a:ln>
                  <a:effectLst/>
                </p:spPr>
                <p:txBody>
                  <a:bodyPr/>
                  <a:lstStyle/>
                  <a:p>
                    <a:endParaRPr lang="en-IN"/>
                  </a:p>
                </p:txBody>
              </p:sp>
              <p:sp>
                <p:nvSpPr>
                  <p:cNvPr id="32880" name="Line 112"/>
                  <p:cNvSpPr>
                    <a:spLocks noChangeShapeType="1"/>
                  </p:cNvSpPr>
                  <p:nvPr userDrawn="1"/>
                </p:nvSpPr>
                <p:spPr bwMode="hidden">
                  <a:xfrm flipV="1">
                    <a:off x="3" y="2738"/>
                    <a:ext cx="14" cy="23"/>
                  </a:xfrm>
                  <a:prstGeom prst="line">
                    <a:avLst/>
                  </a:prstGeom>
                  <a:noFill/>
                  <a:ln w="19050">
                    <a:solidFill>
                      <a:schemeClr val="accent2"/>
                    </a:solidFill>
                    <a:round/>
                    <a:headEnd/>
                    <a:tailEnd/>
                  </a:ln>
                  <a:effectLst/>
                </p:spPr>
                <p:txBody>
                  <a:bodyPr/>
                  <a:lstStyle/>
                  <a:p>
                    <a:endParaRPr lang="en-IN"/>
                  </a:p>
                </p:txBody>
              </p:sp>
            </p:grpSp>
          </p:grpSp>
        </p:grpSp>
        <p:grpSp>
          <p:nvGrpSpPr>
            <p:cNvPr id="32881" name="Group 113"/>
            <p:cNvGrpSpPr>
              <a:grpSpLocks/>
            </p:cNvGrpSpPr>
            <p:nvPr userDrawn="1"/>
          </p:nvGrpSpPr>
          <p:grpSpPr bwMode="auto">
            <a:xfrm>
              <a:off x="16" y="1326"/>
              <a:ext cx="3325" cy="2948"/>
              <a:chOff x="16" y="1326"/>
              <a:chExt cx="3325" cy="2948"/>
            </a:xfrm>
          </p:grpSpPr>
          <p:sp>
            <p:nvSpPr>
              <p:cNvPr id="32882" name="Freeform 114"/>
              <p:cNvSpPr>
                <a:spLocks/>
              </p:cNvSpPr>
              <p:nvPr/>
            </p:nvSpPr>
            <p:spPr bwMode="hidden">
              <a:xfrm>
                <a:off x="16" y="2656"/>
                <a:ext cx="1440" cy="1618"/>
              </a:xfrm>
              <a:custGeom>
                <a:avLst/>
                <a:gdLst/>
                <a:ahLst/>
                <a:cxnLst>
                  <a:cxn ang="0">
                    <a:pos x="873" y="1150"/>
                  </a:cxn>
                  <a:cxn ang="0">
                    <a:pos x="741" y="1019"/>
                  </a:cxn>
                  <a:cxn ang="0">
                    <a:pos x="610" y="875"/>
                  </a:cxn>
                  <a:cxn ang="0">
                    <a:pos x="490" y="737"/>
                  </a:cxn>
                  <a:cxn ang="0">
                    <a:pos x="377" y="593"/>
                  </a:cxn>
                  <a:cxn ang="0">
                    <a:pos x="275" y="443"/>
                  </a:cxn>
                  <a:cxn ang="0">
                    <a:pos x="173" y="299"/>
                  </a:cxn>
                  <a:cxn ang="0">
                    <a:pos x="84" y="149"/>
                  </a:cxn>
                  <a:cxn ang="0">
                    <a:pos x="0" y="0"/>
                  </a:cxn>
                  <a:cxn ang="0">
                    <a:pos x="0" y="11"/>
                  </a:cxn>
                  <a:cxn ang="0">
                    <a:pos x="84" y="155"/>
                  </a:cxn>
                  <a:cxn ang="0">
                    <a:pos x="173" y="305"/>
                  </a:cxn>
                  <a:cxn ang="0">
                    <a:pos x="269" y="449"/>
                  </a:cxn>
                  <a:cxn ang="0">
                    <a:pos x="377" y="593"/>
                  </a:cxn>
                  <a:cxn ang="0">
                    <a:pos x="490" y="737"/>
                  </a:cxn>
                  <a:cxn ang="0">
                    <a:pos x="610" y="881"/>
                  </a:cxn>
                  <a:cxn ang="0">
                    <a:pos x="735" y="1019"/>
                  </a:cxn>
                  <a:cxn ang="0">
                    <a:pos x="873" y="1150"/>
                  </a:cxn>
                  <a:cxn ang="0">
                    <a:pos x="1010" y="1276"/>
                  </a:cxn>
                  <a:cxn ang="0">
                    <a:pos x="1148" y="1396"/>
                  </a:cxn>
                  <a:cxn ang="0">
                    <a:pos x="1286" y="1510"/>
                  </a:cxn>
                  <a:cxn ang="0">
                    <a:pos x="1429" y="1618"/>
                  </a:cxn>
                  <a:cxn ang="0">
                    <a:pos x="1435" y="1618"/>
                  </a:cxn>
                  <a:cxn ang="0">
                    <a:pos x="1292" y="1510"/>
                  </a:cxn>
                  <a:cxn ang="0">
                    <a:pos x="1154" y="1396"/>
                  </a:cxn>
                  <a:cxn ang="0">
                    <a:pos x="1010" y="1276"/>
                  </a:cxn>
                  <a:cxn ang="0">
                    <a:pos x="873" y="1150"/>
                  </a:cxn>
                  <a:cxn ang="0">
                    <a:pos x="873" y="1150"/>
                  </a:cxn>
                </a:cxnLst>
                <a:rect l="0" t="0" r="r" b="b"/>
                <a:pathLst>
                  <a:path w="1435" h="1618">
                    <a:moveTo>
                      <a:pt x="873" y="1150"/>
                    </a:moveTo>
                    <a:lnTo>
                      <a:pt x="741" y="1019"/>
                    </a:lnTo>
                    <a:lnTo>
                      <a:pt x="610" y="875"/>
                    </a:lnTo>
                    <a:lnTo>
                      <a:pt x="490" y="737"/>
                    </a:lnTo>
                    <a:lnTo>
                      <a:pt x="377" y="593"/>
                    </a:lnTo>
                    <a:lnTo>
                      <a:pt x="275" y="443"/>
                    </a:lnTo>
                    <a:lnTo>
                      <a:pt x="173" y="299"/>
                    </a:lnTo>
                    <a:lnTo>
                      <a:pt x="84" y="149"/>
                    </a:lnTo>
                    <a:lnTo>
                      <a:pt x="0" y="0"/>
                    </a:lnTo>
                    <a:lnTo>
                      <a:pt x="0" y="11"/>
                    </a:lnTo>
                    <a:lnTo>
                      <a:pt x="84" y="155"/>
                    </a:lnTo>
                    <a:lnTo>
                      <a:pt x="173" y="305"/>
                    </a:lnTo>
                    <a:lnTo>
                      <a:pt x="269" y="449"/>
                    </a:lnTo>
                    <a:lnTo>
                      <a:pt x="377" y="593"/>
                    </a:lnTo>
                    <a:lnTo>
                      <a:pt x="490" y="737"/>
                    </a:lnTo>
                    <a:lnTo>
                      <a:pt x="610" y="881"/>
                    </a:lnTo>
                    <a:lnTo>
                      <a:pt x="735" y="1019"/>
                    </a:lnTo>
                    <a:lnTo>
                      <a:pt x="873" y="1150"/>
                    </a:lnTo>
                    <a:lnTo>
                      <a:pt x="1010" y="1276"/>
                    </a:lnTo>
                    <a:lnTo>
                      <a:pt x="1148" y="1396"/>
                    </a:lnTo>
                    <a:lnTo>
                      <a:pt x="1286" y="1510"/>
                    </a:lnTo>
                    <a:lnTo>
                      <a:pt x="1429" y="1618"/>
                    </a:lnTo>
                    <a:lnTo>
                      <a:pt x="1435" y="1618"/>
                    </a:lnTo>
                    <a:lnTo>
                      <a:pt x="1292" y="1510"/>
                    </a:lnTo>
                    <a:lnTo>
                      <a:pt x="1154" y="1396"/>
                    </a:lnTo>
                    <a:lnTo>
                      <a:pt x="1010" y="1276"/>
                    </a:lnTo>
                    <a:lnTo>
                      <a:pt x="873" y="1150"/>
                    </a:lnTo>
                    <a:lnTo>
                      <a:pt x="873" y="1150"/>
                    </a:lnTo>
                    <a:close/>
                  </a:path>
                </a:pathLst>
              </a:custGeom>
              <a:solidFill>
                <a:schemeClr val="accent2"/>
              </a:solidFill>
              <a:ln w="9525">
                <a:noFill/>
                <a:round/>
                <a:headEnd/>
                <a:tailEnd/>
              </a:ln>
            </p:spPr>
            <p:txBody>
              <a:bodyPr/>
              <a:lstStyle/>
              <a:p>
                <a:endParaRPr lang="en-IN"/>
              </a:p>
            </p:txBody>
          </p:sp>
          <p:sp>
            <p:nvSpPr>
              <p:cNvPr id="32883" name="Freeform 115"/>
              <p:cNvSpPr>
                <a:spLocks/>
              </p:cNvSpPr>
              <p:nvPr/>
            </p:nvSpPr>
            <p:spPr bwMode="hidden">
              <a:xfrm>
                <a:off x="16" y="2260"/>
                <a:ext cx="1673" cy="2014"/>
              </a:xfrm>
              <a:custGeom>
                <a:avLst/>
                <a:gdLst/>
                <a:ahLst/>
                <a:cxnLst>
                  <a:cxn ang="0">
                    <a:pos x="957" y="1463"/>
                  </a:cxn>
                  <a:cxn ang="0">
                    <a:pos x="789" y="1289"/>
                  </a:cxn>
                  <a:cxn ang="0">
                    <a:pos x="634" y="1115"/>
                  </a:cxn>
                  <a:cxn ang="0">
                    <a:pos x="490" y="929"/>
                  </a:cxn>
                  <a:cxn ang="0">
                    <a:pos x="365" y="743"/>
                  </a:cxn>
                  <a:cxn ang="0">
                    <a:pos x="251" y="557"/>
                  </a:cxn>
                  <a:cxn ang="0">
                    <a:pos x="149" y="372"/>
                  </a:cxn>
                  <a:cxn ang="0">
                    <a:pos x="66" y="186"/>
                  </a:cxn>
                  <a:cxn ang="0">
                    <a:pos x="0" y="0"/>
                  </a:cxn>
                  <a:cxn ang="0">
                    <a:pos x="0" y="12"/>
                  </a:cxn>
                  <a:cxn ang="0">
                    <a:pos x="66" y="198"/>
                  </a:cxn>
                  <a:cxn ang="0">
                    <a:pos x="149" y="384"/>
                  </a:cxn>
                  <a:cxn ang="0">
                    <a:pos x="251" y="569"/>
                  </a:cxn>
                  <a:cxn ang="0">
                    <a:pos x="365" y="755"/>
                  </a:cxn>
                  <a:cxn ang="0">
                    <a:pos x="490" y="935"/>
                  </a:cxn>
                  <a:cxn ang="0">
                    <a:pos x="634" y="1115"/>
                  </a:cxn>
                  <a:cxn ang="0">
                    <a:pos x="789" y="1295"/>
                  </a:cxn>
                  <a:cxn ang="0">
                    <a:pos x="957" y="1463"/>
                  </a:cxn>
                  <a:cxn ang="0">
                    <a:pos x="1130" y="1618"/>
                  </a:cxn>
                  <a:cxn ang="0">
                    <a:pos x="1303" y="1762"/>
                  </a:cxn>
                  <a:cxn ang="0">
                    <a:pos x="1483" y="1894"/>
                  </a:cxn>
                  <a:cxn ang="0">
                    <a:pos x="1662" y="2014"/>
                  </a:cxn>
                  <a:cxn ang="0">
                    <a:pos x="1668" y="2014"/>
                  </a:cxn>
                  <a:cxn ang="0">
                    <a:pos x="1483" y="1894"/>
                  </a:cxn>
                  <a:cxn ang="0">
                    <a:pos x="1303" y="1762"/>
                  </a:cxn>
                  <a:cxn ang="0">
                    <a:pos x="1130" y="1618"/>
                  </a:cxn>
                  <a:cxn ang="0">
                    <a:pos x="957" y="1463"/>
                  </a:cxn>
                  <a:cxn ang="0">
                    <a:pos x="957" y="1463"/>
                  </a:cxn>
                </a:cxnLst>
                <a:rect l="0" t="0" r="r" b="b"/>
                <a:pathLst>
                  <a:path w="1668" h="2014">
                    <a:moveTo>
                      <a:pt x="957" y="1463"/>
                    </a:moveTo>
                    <a:lnTo>
                      <a:pt x="789" y="1289"/>
                    </a:lnTo>
                    <a:lnTo>
                      <a:pt x="634" y="1115"/>
                    </a:lnTo>
                    <a:lnTo>
                      <a:pt x="490" y="929"/>
                    </a:lnTo>
                    <a:lnTo>
                      <a:pt x="365" y="743"/>
                    </a:lnTo>
                    <a:lnTo>
                      <a:pt x="251" y="557"/>
                    </a:lnTo>
                    <a:lnTo>
                      <a:pt x="149" y="372"/>
                    </a:lnTo>
                    <a:lnTo>
                      <a:pt x="66" y="186"/>
                    </a:lnTo>
                    <a:lnTo>
                      <a:pt x="0" y="0"/>
                    </a:lnTo>
                    <a:lnTo>
                      <a:pt x="0" y="12"/>
                    </a:lnTo>
                    <a:lnTo>
                      <a:pt x="66" y="198"/>
                    </a:lnTo>
                    <a:lnTo>
                      <a:pt x="149" y="384"/>
                    </a:lnTo>
                    <a:lnTo>
                      <a:pt x="251" y="569"/>
                    </a:lnTo>
                    <a:lnTo>
                      <a:pt x="365" y="755"/>
                    </a:lnTo>
                    <a:lnTo>
                      <a:pt x="490" y="935"/>
                    </a:lnTo>
                    <a:lnTo>
                      <a:pt x="634" y="1115"/>
                    </a:lnTo>
                    <a:lnTo>
                      <a:pt x="789" y="1295"/>
                    </a:lnTo>
                    <a:lnTo>
                      <a:pt x="957" y="1463"/>
                    </a:lnTo>
                    <a:lnTo>
                      <a:pt x="1130" y="1618"/>
                    </a:lnTo>
                    <a:lnTo>
                      <a:pt x="1303" y="1762"/>
                    </a:lnTo>
                    <a:lnTo>
                      <a:pt x="1483" y="1894"/>
                    </a:lnTo>
                    <a:lnTo>
                      <a:pt x="1662" y="2014"/>
                    </a:lnTo>
                    <a:lnTo>
                      <a:pt x="1668" y="2014"/>
                    </a:lnTo>
                    <a:lnTo>
                      <a:pt x="1483" y="1894"/>
                    </a:lnTo>
                    <a:lnTo>
                      <a:pt x="1303" y="1762"/>
                    </a:lnTo>
                    <a:lnTo>
                      <a:pt x="1130" y="1618"/>
                    </a:lnTo>
                    <a:lnTo>
                      <a:pt x="957" y="1463"/>
                    </a:lnTo>
                    <a:lnTo>
                      <a:pt x="957" y="1463"/>
                    </a:lnTo>
                    <a:close/>
                  </a:path>
                </a:pathLst>
              </a:custGeom>
              <a:solidFill>
                <a:schemeClr val="accent2"/>
              </a:solidFill>
              <a:ln w="9525">
                <a:noFill/>
                <a:round/>
                <a:headEnd/>
                <a:tailEnd/>
              </a:ln>
            </p:spPr>
            <p:txBody>
              <a:bodyPr/>
              <a:lstStyle/>
              <a:p>
                <a:endParaRPr lang="en-IN"/>
              </a:p>
            </p:txBody>
          </p:sp>
          <p:sp>
            <p:nvSpPr>
              <p:cNvPr id="32884" name="Rectangle 116"/>
              <p:cNvSpPr>
                <a:spLocks noChangeArrowheads="1"/>
              </p:cNvSpPr>
              <p:nvPr/>
            </p:nvSpPr>
            <p:spPr bwMode="hidden">
              <a:xfrm rot="-2488720">
                <a:off x="1988" y="1919"/>
                <a:ext cx="1353" cy="17"/>
              </a:xfrm>
              <a:prstGeom prst="rect">
                <a:avLst/>
              </a:prstGeom>
              <a:solidFill>
                <a:schemeClr val="accent2"/>
              </a:solidFill>
              <a:ln w="9525">
                <a:noFill/>
                <a:miter lim="800000"/>
                <a:headEnd/>
                <a:tailEnd/>
              </a:ln>
              <a:effectLst/>
            </p:spPr>
            <p:txBody>
              <a:bodyPr wrap="none" anchor="ctr"/>
              <a:lstStyle/>
              <a:p>
                <a:endParaRPr lang="en-IN"/>
              </a:p>
            </p:txBody>
          </p:sp>
          <p:sp>
            <p:nvSpPr>
              <p:cNvPr id="32885" name="Rectangle 117"/>
              <p:cNvSpPr>
                <a:spLocks noChangeArrowheads="1"/>
              </p:cNvSpPr>
              <p:nvPr/>
            </p:nvSpPr>
            <p:spPr bwMode="hidden">
              <a:xfrm rot="-5087790">
                <a:off x="1964" y="2613"/>
                <a:ext cx="2217" cy="17"/>
              </a:xfrm>
              <a:prstGeom prst="rect">
                <a:avLst/>
              </a:prstGeom>
              <a:solidFill>
                <a:schemeClr val="accent2"/>
              </a:solidFill>
              <a:ln w="9525">
                <a:noFill/>
                <a:miter lim="800000"/>
                <a:headEnd/>
                <a:tailEnd/>
              </a:ln>
              <a:effectLst/>
            </p:spPr>
            <p:txBody>
              <a:bodyPr wrap="none" anchor="ctr"/>
              <a:lstStyle/>
              <a:p>
                <a:endParaRPr lang="en-IN"/>
              </a:p>
            </p:txBody>
          </p:sp>
          <p:sp>
            <p:nvSpPr>
              <p:cNvPr id="32886" name="Rectangle 118"/>
              <p:cNvSpPr>
                <a:spLocks noChangeArrowheads="1"/>
              </p:cNvSpPr>
              <p:nvPr/>
            </p:nvSpPr>
            <p:spPr bwMode="hidden">
              <a:xfrm rot="-3417299">
                <a:off x="1019" y="2694"/>
                <a:ext cx="2678" cy="17"/>
              </a:xfrm>
              <a:prstGeom prst="rect">
                <a:avLst/>
              </a:prstGeom>
              <a:solidFill>
                <a:schemeClr val="accent2"/>
              </a:solidFill>
              <a:ln w="9525">
                <a:noFill/>
                <a:miter lim="800000"/>
                <a:headEnd/>
                <a:tailEnd/>
              </a:ln>
              <a:effectLst/>
            </p:spPr>
            <p:txBody>
              <a:bodyPr wrap="none" anchor="ctr"/>
              <a:lstStyle/>
              <a:p>
                <a:endParaRPr lang="en-IN"/>
              </a:p>
            </p:txBody>
          </p:sp>
          <p:sp>
            <p:nvSpPr>
              <p:cNvPr id="32887" name="Rectangle 119"/>
              <p:cNvSpPr>
                <a:spLocks noChangeArrowheads="1"/>
              </p:cNvSpPr>
              <p:nvPr/>
            </p:nvSpPr>
            <p:spPr bwMode="hidden">
              <a:xfrm rot="-835848">
                <a:off x="688" y="1748"/>
                <a:ext cx="2390" cy="17"/>
              </a:xfrm>
              <a:prstGeom prst="rect">
                <a:avLst/>
              </a:prstGeom>
              <a:solidFill>
                <a:schemeClr val="accent2"/>
              </a:solidFill>
              <a:ln w="9525">
                <a:noFill/>
                <a:miter lim="800000"/>
                <a:headEnd/>
                <a:tailEnd/>
              </a:ln>
              <a:effectLst/>
            </p:spPr>
            <p:txBody>
              <a:bodyPr wrap="none" anchor="ctr"/>
              <a:lstStyle/>
              <a:p>
                <a:endParaRPr lang="en-IN"/>
              </a:p>
            </p:txBody>
          </p:sp>
          <p:grpSp>
            <p:nvGrpSpPr>
              <p:cNvPr id="32888" name="Group 120"/>
              <p:cNvGrpSpPr>
                <a:grpSpLocks noChangeAspect="1"/>
              </p:cNvGrpSpPr>
              <p:nvPr/>
            </p:nvGrpSpPr>
            <p:grpSpPr bwMode="auto">
              <a:xfrm>
                <a:off x="3046" y="1326"/>
                <a:ext cx="259" cy="299"/>
                <a:chOff x="3042" y="1265"/>
                <a:chExt cx="367" cy="424"/>
              </a:xfrm>
            </p:grpSpPr>
            <p:sp>
              <p:nvSpPr>
                <p:cNvPr id="32889" name="Oval 121"/>
                <p:cNvSpPr>
                  <a:spLocks noChangeAspect="1" noChangeArrowheads="1"/>
                </p:cNvSpPr>
                <p:nvPr userDrawn="1"/>
              </p:nvSpPr>
              <p:spPr bwMode="hidden">
                <a:xfrm rot="2828979">
                  <a:off x="2982" y="1467"/>
                  <a:ext cx="282" cy="161"/>
                </a:xfrm>
                <a:prstGeom prst="ellipse">
                  <a:avLst/>
                </a:prstGeom>
                <a:gradFill rotWithShape="0">
                  <a:gsLst>
                    <a:gs pos="0">
                      <a:schemeClr val="accent2"/>
                    </a:gs>
                    <a:gs pos="100000">
                      <a:schemeClr val="accent2">
                        <a:gamma/>
                        <a:tint val="84706"/>
                        <a:invGamma/>
                      </a:schemeClr>
                    </a:gs>
                  </a:gsLst>
                  <a:lin ang="5400000" scaled="1"/>
                </a:gradFill>
                <a:ln w="9525">
                  <a:noFill/>
                  <a:round/>
                  <a:headEnd/>
                  <a:tailEnd/>
                </a:ln>
                <a:effectLst/>
              </p:spPr>
              <p:txBody>
                <a:bodyPr wrap="none" anchor="ctr"/>
                <a:lstStyle/>
                <a:p>
                  <a:endParaRPr lang="en-IN"/>
                </a:p>
              </p:txBody>
            </p:sp>
            <p:sp>
              <p:nvSpPr>
                <p:cNvPr id="32890" name="Freeform 122"/>
                <p:cNvSpPr>
                  <a:spLocks noChangeAspect="1"/>
                </p:cNvSpPr>
                <p:nvPr userDrawn="1"/>
              </p:nvSpPr>
              <p:spPr bwMode="hidden">
                <a:xfrm>
                  <a:off x="3070" y="1374"/>
                  <a:ext cx="227" cy="222"/>
                </a:xfrm>
                <a:custGeom>
                  <a:avLst/>
                  <a:gdLst/>
                  <a:ahLst/>
                  <a:cxnLst>
                    <a:cxn ang="0">
                      <a:pos x="227" y="134"/>
                    </a:cxn>
                    <a:cxn ang="0">
                      <a:pos x="203" y="144"/>
                    </a:cxn>
                    <a:cxn ang="0">
                      <a:pos x="179" y="138"/>
                    </a:cxn>
                    <a:cxn ang="0">
                      <a:pos x="149" y="126"/>
                    </a:cxn>
                    <a:cxn ang="0">
                      <a:pos x="126" y="102"/>
                    </a:cxn>
                    <a:cxn ang="0">
                      <a:pos x="102" y="72"/>
                    </a:cxn>
                    <a:cxn ang="0">
                      <a:pos x="84" y="48"/>
                    </a:cxn>
                    <a:cxn ang="0">
                      <a:pos x="78" y="24"/>
                    </a:cxn>
                    <a:cxn ang="0">
                      <a:pos x="84" y="0"/>
                    </a:cxn>
                    <a:cxn ang="0">
                      <a:pos x="84" y="0"/>
                    </a:cxn>
                    <a:cxn ang="0">
                      <a:pos x="78" y="0"/>
                    </a:cxn>
                    <a:cxn ang="0">
                      <a:pos x="18" y="60"/>
                    </a:cxn>
                    <a:cxn ang="0">
                      <a:pos x="0" y="90"/>
                    </a:cxn>
                    <a:cxn ang="0">
                      <a:pos x="0" y="120"/>
                    </a:cxn>
                    <a:cxn ang="0">
                      <a:pos x="12" y="156"/>
                    </a:cxn>
                    <a:cxn ang="0">
                      <a:pos x="36" y="192"/>
                    </a:cxn>
                    <a:cxn ang="0">
                      <a:pos x="66" y="216"/>
                    </a:cxn>
                    <a:cxn ang="0">
                      <a:pos x="96" y="222"/>
                    </a:cxn>
                    <a:cxn ang="0">
                      <a:pos x="126" y="222"/>
                    </a:cxn>
                    <a:cxn ang="0">
                      <a:pos x="155" y="210"/>
                    </a:cxn>
                    <a:cxn ang="0">
                      <a:pos x="227" y="138"/>
                    </a:cxn>
                    <a:cxn ang="0">
                      <a:pos x="227" y="134"/>
                    </a:cxn>
                  </a:cxnLst>
                  <a:rect l="0" t="0" r="r" b="b"/>
                  <a:pathLst>
                    <a:path w="227" h="222">
                      <a:moveTo>
                        <a:pt x="227" y="134"/>
                      </a:moveTo>
                      <a:lnTo>
                        <a:pt x="203" y="144"/>
                      </a:lnTo>
                      <a:lnTo>
                        <a:pt x="179" y="138"/>
                      </a:lnTo>
                      <a:lnTo>
                        <a:pt x="149" y="126"/>
                      </a:lnTo>
                      <a:lnTo>
                        <a:pt x="126" y="102"/>
                      </a:lnTo>
                      <a:lnTo>
                        <a:pt x="102" y="72"/>
                      </a:lnTo>
                      <a:lnTo>
                        <a:pt x="84" y="48"/>
                      </a:lnTo>
                      <a:lnTo>
                        <a:pt x="78" y="24"/>
                      </a:lnTo>
                      <a:lnTo>
                        <a:pt x="84" y="0"/>
                      </a:lnTo>
                      <a:lnTo>
                        <a:pt x="84" y="0"/>
                      </a:lnTo>
                      <a:lnTo>
                        <a:pt x="78" y="0"/>
                      </a:lnTo>
                      <a:lnTo>
                        <a:pt x="18" y="60"/>
                      </a:lnTo>
                      <a:lnTo>
                        <a:pt x="0" y="90"/>
                      </a:lnTo>
                      <a:lnTo>
                        <a:pt x="0" y="120"/>
                      </a:lnTo>
                      <a:lnTo>
                        <a:pt x="12" y="156"/>
                      </a:lnTo>
                      <a:lnTo>
                        <a:pt x="36" y="192"/>
                      </a:lnTo>
                      <a:lnTo>
                        <a:pt x="66" y="216"/>
                      </a:lnTo>
                      <a:lnTo>
                        <a:pt x="96" y="222"/>
                      </a:lnTo>
                      <a:lnTo>
                        <a:pt x="126" y="222"/>
                      </a:lnTo>
                      <a:lnTo>
                        <a:pt x="155" y="210"/>
                      </a:lnTo>
                      <a:lnTo>
                        <a:pt x="227" y="138"/>
                      </a:lnTo>
                      <a:lnTo>
                        <a:pt x="227" y="134"/>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endParaRPr lang="en-IN"/>
                </a:p>
              </p:txBody>
            </p:sp>
            <p:sp>
              <p:nvSpPr>
                <p:cNvPr id="32891" name="Freeform 123"/>
                <p:cNvSpPr>
                  <a:spLocks noChangeAspect="1"/>
                </p:cNvSpPr>
                <p:nvPr userDrawn="1"/>
              </p:nvSpPr>
              <p:spPr bwMode="hidden">
                <a:xfrm>
                  <a:off x="3144" y="1365"/>
                  <a:ext cx="163" cy="155"/>
                </a:xfrm>
                <a:custGeom>
                  <a:avLst/>
                  <a:gdLst/>
                  <a:ahLst/>
                  <a:cxnLst>
                    <a:cxn ang="0">
                      <a:pos x="221" y="216"/>
                    </a:cxn>
                    <a:cxn ang="0">
                      <a:pos x="192" y="234"/>
                    </a:cxn>
                    <a:cxn ang="0">
                      <a:pos x="150" y="234"/>
                    </a:cxn>
                    <a:cxn ang="0">
                      <a:pos x="102" y="210"/>
                    </a:cxn>
                    <a:cxn ang="0">
                      <a:pos x="54" y="174"/>
                    </a:cxn>
                    <a:cxn ang="0">
                      <a:pos x="24" y="132"/>
                    </a:cxn>
                    <a:cxn ang="0">
                      <a:pos x="6" y="84"/>
                    </a:cxn>
                    <a:cxn ang="0">
                      <a:pos x="0" y="42"/>
                    </a:cxn>
                    <a:cxn ang="0">
                      <a:pos x="12" y="12"/>
                    </a:cxn>
                    <a:cxn ang="0">
                      <a:pos x="48" y="0"/>
                    </a:cxn>
                    <a:cxn ang="0">
                      <a:pos x="84" y="0"/>
                    </a:cxn>
                    <a:cxn ang="0">
                      <a:pos x="132" y="18"/>
                    </a:cxn>
                    <a:cxn ang="0">
                      <a:pos x="174" y="54"/>
                    </a:cxn>
                    <a:cxn ang="0">
                      <a:pos x="210" y="102"/>
                    </a:cxn>
                    <a:cxn ang="0">
                      <a:pos x="233" y="144"/>
                    </a:cxn>
                    <a:cxn ang="0">
                      <a:pos x="233" y="186"/>
                    </a:cxn>
                    <a:cxn ang="0">
                      <a:pos x="221" y="216"/>
                    </a:cxn>
                    <a:cxn ang="0">
                      <a:pos x="221" y="216"/>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endParaRPr lang="en-IN"/>
                </a:p>
              </p:txBody>
            </p:sp>
            <p:sp>
              <p:nvSpPr>
                <p:cNvPr id="32892" name="Freeform 124"/>
                <p:cNvSpPr>
                  <a:spLocks noChangeAspect="1"/>
                </p:cNvSpPr>
                <p:nvPr userDrawn="1"/>
              </p:nvSpPr>
              <p:spPr bwMode="hidden">
                <a:xfrm>
                  <a:off x="3202" y="1272"/>
                  <a:ext cx="203" cy="198"/>
                </a:xfrm>
                <a:custGeom>
                  <a:avLst/>
                  <a:gdLst/>
                  <a:ahLst/>
                  <a:cxnLst>
                    <a:cxn ang="0">
                      <a:pos x="179" y="18"/>
                    </a:cxn>
                    <a:cxn ang="0">
                      <a:pos x="197" y="48"/>
                    </a:cxn>
                    <a:cxn ang="0">
                      <a:pos x="203" y="60"/>
                    </a:cxn>
                    <a:cxn ang="0">
                      <a:pos x="197" y="66"/>
                    </a:cxn>
                    <a:cxn ang="0">
                      <a:pos x="65" y="192"/>
                    </a:cxn>
                    <a:cxn ang="0">
                      <a:pos x="59" y="198"/>
                    </a:cxn>
                    <a:cxn ang="0">
                      <a:pos x="47" y="192"/>
                    </a:cxn>
                    <a:cxn ang="0">
                      <a:pos x="17" y="174"/>
                    </a:cxn>
                    <a:cxn ang="0">
                      <a:pos x="0" y="150"/>
                    </a:cxn>
                    <a:cxn ang="0">
                      <a:pos x="0" y="126"/>
                    </a:cxn>
                    <a:cxn ang="0">
                      <a:pos x="131" y="0"/>
                    </a:cxn>
                    <a:cxn ang="0">
                      <a:pos x="155" y="0"/>
                    </a:cxn>
                    <a:cxn ang="0">
                      <a:pos x="179" y="18"/>
                    </a:cxn>
                    <a:cxn ang="0">
                      <a:pos x="179" y="18"/>
                    </a:cxn>
                  </a:cxnLst>
                  <a:rect l="0" t="0" r="r" b="b"/>
                  <a:pathLst>
                    <a:path w="203" h="198">
                      <a:moveTo>
                        <a:pt x="179" y="18"/>
                      </a:moveTo>
                      <a:lnTo>
                        <a:pt x="197" y="48"/>
                      </a:lnTo>
                      <a:lnTo>
                        <a:pt x="203" y="60"/>
                      </a:lnTo>
                      <a:lnTo>
                        <a:pt x="197" y="66"/>
                      </a:lnTo>
                      <a:lnTo>
                        <a:pt x="65" y="192"/>
                      </a:lnTo>
                      <a:lnTo>
                        <a:pt x="59" y="198"/>
                      </a:lnTo>
                      <a:lnTo>
                        <a:pt x="47" y="192"/>
                      </a:lnTo>
                      <a:lnTo>
                        <a:pt x="17" y="174"/>
                      </a:lnTo>
                      <a:lnTo>
                        <a:pt x="0" y="150"/>
                      </a:lnTo>
                      <a:lnTo>
                        <a:pt x="0" y="126"/>
                      </a:lnTo>
                      <a:lnTo>
                        <a:pt x="131" y="0"/>
                      </a:lnTo>
                      <a:lnTo>
                        <a:pt x="155" y="0"/>
                      </a:lnTo>
                      <a:lnTo>
                        <a:pt x="179" y="18"/>
                      </a:lnTo>
                      <a:lnTo>
                        <a:pt x="179" y="18"/>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endParaRPr lang="en-IN"/>
                </a:p>
              </p:txBody>
            </p:sp>
            <p:sp>
              <p:nvSpPr>
                <p:cNvPr id="32893" name="Freeform 125"/>
                <p:cNvSpPr>
                  <a:spLocks noChangeAspect="1"/>
                </p:cNvSpPr>
                <p:nvPr userDrawn="1"/>
              </p:nvSpPr>
              <p:spPr bwMode="hidden">
                <a:xfrm>
                  <a:off x="3330" y="1265"/>
                  <a:ext cx="79" cy="74"/>
                </a:xfrm>
                <a:custGeom>
                  <a:avLst/>
                  <a:gdLst/>
                  <a:ahLst/>
                  <a:cxnLst>
                    <a:cxn ang="0">
                      <a:pos x="221" y="216"/>
                    </a:cxn>
                    <a:cxn ang="0">
                      <a:pos x="192" y="234"/>
                    </a:cxn>
                    <a:cxn ang="0">
                      <a:pos x="150" y="234"/>
                    </a:cxn>
                    <a:cxn ang="0">
                      <a:pos x="102" y="210"/>
                    </a:cxn>
                    <a:cxn ang="0">
                      <a:pos x="54" y="174"/>
                    </a:cxn>
                    <a:cxn ang="0">
                      <a:pos x="24" y="132"/>
                    </a:cxn>
                    <a:cxn ang="0">
                      <a:pos x="6" y="84"/>
                    </a:cxn>
                    <a:cxn ang="0">
                      <a:pos x="0" y="42"/>
                    </a:cxn>
                    <a:cxn ang="0">
                      <a:pos x="12" y="12"/>
                    </a:cxn>
                    <a:cxn ang="0">
                      <a:pos x="48" y="0"/>
                    </a:cxn>
                    <a:cxn ang="0">
                      <a:pos x="84" y="0"/>
                    </a:cxn>
                    <a:cxn ang="0">
                      <a:pos x="132" y="18"/>
                    </a:cxn>
                    <a:cxn ang="0">
                      <a:pos x="174" y="54"/>
                    </a:cxn>
                    <a:cxn ang="0">
                      <a:pos x="210" y="102"/>
                    </a:cxn>
                    <a:cxn ang="0">
                      <a:pos x="233" y="144"/>
                    </a:cxn>
                    <a:cxn ang="0">
                      <a:pos x="233" y="186"/>
                    </a:cxn>
                    <a:cxn ang="0">
                      <a:pos x="221" y="216"/>
                    </a:cxn>
                    <a:cxn ang="0">
                      <a:pos x="221" y="216"/>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endParaRPr lang="en-IN"/>
                </a:p>
              </p:txBody>
            </p:sp>
          </p:grpSp>
        </p:grpSp>
      </p:grpSp>
      <p:sp>
        <p:nvSpPr>
          <p:cNvPr id="32894" name="Rectangle 126"/>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en-US"/>
          </a:p>
        </p:txBody>
      </p:sp>
      <p:sp>
        <p:nvSpPr>
          <p:cNvPr id="32895" name="Rectangle 12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en-US"/>
          </a:p>
        </p:txBody>
      </p:sp>
      <p:sp>
        <p:nvSpPr>
          <p:cNvPr id="32896" name="Rectangle 12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41AB0195-657B-4475-83B7-C2C2936614A7}" type="slidenum">
              <a:rPr lang="en-US"/>
              <a:pPr/>
              <a:t>‹#›</a:t>
            </a:fld>
            <a:endParaRPr lang="en-US"/>
          </a:p>
        </p:txBody>
      </p:sp>
      <p:sp>
        <p:nvSpPr>
          <p:cNvPr id="32897" name="Rectangle 129"/>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2898" name="Rectangle 13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tx2"/>
        </a:buClr>
        <a:buSzPct val="6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60000"/>
        <a:buFont typeface="Wingdings" pitchFamily="2" charset="2"/>
        <a:buChar char="u"/>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u"/>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u"/>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u"/>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u"/>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u"/>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72000" y="1219200"/>
            <a:ext cx="9000000" cy="1219200"/>
          </a:xfrm>
        </p:spPr>
        <p:txBody>
          <a:bodyPr/>
          <a:lstStyle/>
          <a:p>
            <a:r>
              <a:rPr lang="en-IN" sz="2400" dirty="0"/>
              <a:t>Prof. </a:t>
            </a:r>
            <a:r>
              <a:rPr lang="en-IN" sz="2400" dirty="0" err="1"/>
              <a:t>C.S.Unnikrishnan</a:t>
            </a:r>
            <a:r>
              <a:rPr lang="en-IN" sz="2400" dirty="0"/>
              <a:t> (DHEP, TIFR)</a:t>
            </a:r>
          </a:p>
          <a:p>
            <a:r>
              <a:rPr lang="en-US" sz="2400" dirty="0" smtClean="0"/>
              <a:t> 04/03/2016</a:t>
            </a:r>
            <a:r>
              <a:rPr lang="en-US" sz="2400" dirty="0"/>
              <a:t>, 1600Hrs, AG-66. </a:t>
            </a:r>
          </a:p>
        </p:txBody>
      </p:sp>
      <p:sp>
        <p:nvSpPr>
          <p:cNvPr id="2052" name="Rectangle 4"/>
          <p:cNvSpPr>
            <a:spLocks noChangeArrowheads="1"/>
          </p:cNvSpPr>
          <p:nvPr/>
        </p:nvSpPr>
        <p:spPr bwMode="auto">
          <a:xfrm>
            <a:off x="72000" y="0"/>
            <a:ext cx="9000000" cy="1077218"/>
          </a:xfrm>
          <a:prstGeom prst="rect">
            <a:avLst/>
          </a:prstGeom>
          <a:noFill/>
          <a:ln w="9525">
            <a:noFill/>
            <a:miter lim="800000"/>
            <a:headEnd/>
            <a:tailEnd/>
          </a:ln>
          <a:effectLst/>
        </p:spPr>
        <p:txBody>
          <a:bodyPr>
            <a:spAutoFit/>
          </a:bodyPr>
          <a:lstStyle/>
          <a:p>
            <a:r>
              <a:rPr lang="en-IN" sz="3200" b="1" dirty="0" smtClean="0">
                <a:latin typeface="Arial" charset="0"/>
              </a:rPr>
              <a:t>The New Wave in Physics, Astronomy and Technology</a:t>
            </a:r>
          </a:p>
        </p:txBody>
      </p:sp>
      <p:sp>
        <p:nvSpPr>
          <p:cNvPr id="6" name="TextBox 5"/>
          <p:cNvSpPr txBox="1"/>
          <p:nvPr/>
        </p:nvSpPr>
        <p:spPr>
          <a:xfrm>
            <a:off x="72000" y="2569726"/>
            <a:ext cx="9000000" cy="3754874"/>
          </a:xfrm>
          <a:prstGeom prst="rect">
            <a:avLst/>
          </a:prstGeom>
          <a:noFill/>
        </p:spPr>
        <p:txBody>
          <a:bodyPr wrap="square" rtlCol="0">
            <a:spAutoFit/>
          </a:bodyPr>
          <a:lstStyle/>
          <a:p>
            <a:r>
              <a:rPr lang="en-IN" sz="1400" dirty="0" smtClean="0"/>
              <a:t>Gravitational waves are generated by accelerated masses, the charge of gravity, and the propagating field can move other masses. Though there are gravitational waves all around us, their amplitude is too small to be detected, except in those rare situations involving stellar mass compact objects like neutron stars or black holes moving very fast. Naturally, such events happen very far from us at extra-galactic distances and reliable detection then needs instruments that can measure relative displacement smaller than a billionth of the atomic size. An optical interferometer operated at the quantum noise limit turns out to be natural choice, but needs several enhancements and precautions before it can function as a gravitational wave detector. The advanced LIGO detectors are such enhanced interferometers. Barely a week after they started calibrated stable operation, a few month ago, relatively strong gravitational waves from orbiting and merging binary black holes were detected, marking a genuine and impressive beginning for gravitational wave astronomy. I will discuss the physics of gravitational waves and the detectors, the enhancements that enabled the recent detection and some aspects of the first source seen and heard by the LIGO Scientific Collaboration. The event also inspired the cabinet approval for the LIGO-India project proposed by the IndIGO Consortium for an identical detector in India, to be built in collaboration with the US LIGO laboratories and operated as part of the gravitational wave detectors network of the next decade.</a:t>
            </a:r>
            <a:endParaRPr lang="en-IN" sz="1400" dirty="0"/>
          </a:p>
        </p:txBody>
      </p:sp>
    </p:spTree>
  </p:cSld>
  <p:clrMapOvr>
    <a:masterClrMapping/>
  </p:clrMapOvr>
  <p:transition/>
</p:sld>
</file>

<file path=ppt/theme/theme1.xml><?xml version="1.0" encoding="utf-8"?>
<a:theme xmlns:a="http://schemas.openxmlformats.org/drawingml/2006/main" name="Satellite Dish">
  <a:themeElements>
    <a:clrScheme name="Satellite Dish 4">
      <a:dk1>
        <a:srgbClr val="666A5C"/>
      </a:dk1>
      <a:lt1>
        <a:srgbClr val="FFFFFF"/>
      </a:lt1>
      <a:dk2>
        <a:srgbClr val="757868"/>
      </a:dk2>
      <a:lt2>
        <a:srgbClr val="C4C3AA"/>
      </a:lt2>
      <a:accent1>
        <a:srgbClr val="9AC2C0"/>
      </a:accent1>
      <a:accent2>
        <a:srgbClr val="4D4F45"/>
      </a:accent2>
      <a:accent3>
        <a:srgbClr val="BDBEB9"/>
      </a:accent3>
      <a:accent4>
        <a:srgbClr val="DADADA"/>
      </a:accent4>
      <a:accent5>
        <a:srgbClr val="CADDDC"/>
      </a:accent5>
      <a:accent6>
        <a:srgbClr val="45473E"/>
      </a:accent6>
      <a:hlink>
        <a:srgbClr val="009999"/>
      </a:hlink>
      <a:folHlink>
        <a:srgbClr val="BFCB4F"/>
      </a:folHlink>
    </a:clrScheme>
    <a:fontScheme name="Satellite Dish">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tellite Dish 1">
        <a:dk1>
          <a:srgbClr val="660000"/>
        </a:dk1>
        <a:lt1>
          <a:srgbClr val="FFFFFF"/>
        </a:lt1>
        <a:dk2>
          <a:srgbClr val="A80000"/>
        </a:dk2>
        <a:lt2>
          <a:srgbClr val="FFFF99"/>
        </a:lt2>
        <a:accent1>
          <a:srgbClr val="FF6600"/>
        </a:accent1>
        <a:accent2>
          <a:srgbClr val="6A0000"/>
        </a:accent2>
        <a:accent3>
          <a:srgbClr val="D1AAAA"/>
        </a:accent3>
        <a:accent4>
          <a:srgbClr val="DADADA"/>
        </a:accent4>
        <a:accent5>
          <a:srgbClr val="FFB8AA"/>
        </a:accent5>
        <a:accent6>
          <a:srgbClr val="5F00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
      <a:clrScheme name="Satellite Dish 2">
        <a:dk1>
          <a:srgbClr val="6A4700"/>
        </a:dk1>
        <a:lt1>
          <a:srgbClr val="FFFFFF"/>
        </a:lt1>
        <a:dk2>
          <a:srgbClr val="522900"/>
        </a:dk2>
        <a:lt2>
          <a:srgbClr val="FFFF99"/>
        </a:lt2>
        <a:accent1>
          <a:srgbClr val="CC9900"/>
        </a:accent1>
        <a:accent2>
          <a:srgbClr val="9C7300"/>
        </a:accent2>
        <a:accent3>
          <a:srgbClr val="B3ACAA"/>
        </a:accent3>
        <a:accent4>
          <a:srgbClr val="DADADA"/>
        </a:accent4>
        <a:accent5>
          <a:srgbClr val="E2CAAA"/>
        </a:accent5>
        <a:accent6>
          <a:srgbClr val="8D6800"/>
        </a:accent6>
        <a:hlink>
          <a:srgbClr val="FF9900"/>
        </a:hlink>
        <a:folHlink>
          <a:srgbClr val="FFFF66"/>
        </a:folHlink>
      </a:clrScheme>
      <a:clrMap bg1="dk2" tx1="lt1" bg2="dk1" tx2="lt2" accent1="accent1" accent2="accent2" accent3="accent3" accent4="accent4" accent5="accent5" accent6="accent6" hlink="hlink" folHlink="folHlink"/>
    </a:extraClrScheme>
    <a:extraClrScheme>
      <a:clrScheme name="Satellite Dish 3">
        <a:dk1>
          <a:srgbClr val="495630"/>
        </a:dk1>
        <a:lt1>
          <a:srgbClr val="FFFFCC"/>
        </a:lt1>
        <a:dk2>
          <a:srgbClr val="2D361C"/>
        </a:dk2>
        <a:lt2>
          <a:srgbClr val="BAD38D"/>
        </a:lt2>
        <a:accent1>
          <a:srgbClr val="68803E"/>
        </a:accent1>
        <a:accent2>
          <a:srgbClr val="556636"/>
        </a:accent2>
        <a:accent3>
          <a:srgbClr val="ADAEAB"/>
        </a:accent3>
        <a:accent4>
          <a:srgbClr val="DADAAE"/>
        </a:accent4>
        <a:accent5>
          <a:srgbClr val="B9C0AF"/>
        </a:accent5>
        <a:accent6>
          <a:srgbClr val="4C5C30"/>
        </a:accent6>
        <a:hlink>
          <a:srgbClr val="339933"/>
        </a:hlink>
        <a:folHlink>
          <a:srgbClr val="D9D400"/>
        </a:folHlink>
      </a:clrScheme>
      <a:clrMap bg1="dk2" tx1="lt1" bg2="dk1" tx2="lt2" accent1="accent1" accent2="accent2" accent3="accent3" accent4="accent4" accent5="accent5" accent6="accent6" hlink="hlink" folHlink="folHlink"/>
    </a:extraClrScheme>
    <a:extraClrScheme>
      <a:clrScheme name="Satellite Dish 4">
        <a:dk1>
          <a:srgbClr val="666A5C"/>
        </a:dk1>
        <a:lt1>
          <a:srgbClr val="FFFFFF"/>
        </a:lt1>
        <a:dk2>
          <a:srgbClr val="757868"/>
        </a:dk2>
        <a:lt2>
          <a:srgbClr val="C4C3AA"/>
        </a:lt2>
        <a:accent1>
          <a:srgbClr val="9AC2C0"/>
        </a:accent1>
        <a:accent2>
          <a:srgbClr val="4D4F45"/>
        </a:accent2>
        <a:accent3>
          <a:srgbClr val="BDBEB9"/>
        </a:accent3>
        <a:accent4>
          <a:srgbClr val="DADADA"/>
        </a:accent4>
        <a:accent5>
          <a:srgbClr val="CADDDC"/>
        </a:accent5>
        <a:accent6>
          <a:srgbClr val="45473E"/>
        </a:accent6>
        <a:hlink>
          <a:srgbClr val="009999"/>
        </a:hlink>
        <a:folHlink>
          <a:srgbClr val="BFCB4F"/>
        </a:folHlink>
      </a:clrScheme>
      <a:clrMap bg1="dk2" tx1="lt1" bg2="dk1" tx2="lt2" accent1="accent1" accent2="accent2" accent3="accent3" accent4="accent4" accent5="accent5" accent6="accent6" hlink="hlink" folHlink="folHlink"/>
    </a:extraClrScheme>
    <a:extraClrScheme>
      <a:clrScheme name="Satellite Dish 5">
        <a:dk1>
          <a:srgbClr val="006664"/>
        </a:dk1>
        <a:lt1>
          <a:srgbClr val="FFFFFF"/>
        </a:lt1>
        <a:dk2>
          <a:srgbClr val="00908D"/>
        </a:dk2>
        <a:lt2>
          <a:srgbClr val="ADE5CD"/>
        </a:lt2>
        <a:accent1>
          <a:srgbClr val="00CCFF"/>
        </a:accent1>
        <a:accent2>
          <a:srgbClr val="006666"/>
        </a:accent2>
        <a:accent3>
          <a:srgbClr val="AAC6C5"/>
        </a:accent3>
        <a:accent4>
          <a:srgbClr val="DADADA"/>
        </a:accent4>
        <a:accent5>
          <a:srgbClr val="AAE2FF"/>
        </a:accent5>
        <a:accent6>
          <a:srgbClr val="005C5C"/>
        </a:accent6>
        <a:hlink>
          <a:srgbClr val="6DD8DB"/>
        </a:hlink>
        <a:folHlink>
          <a:srgbClr val="C5E2FF"/>
        </a:folHlink>
      </a:clrScheme>
      <a:clrMap bg1="dk2" tx1="lt1" bg2="dk1" tx2="lt2" accent1="accent1" accent2="accent2" accent3="accent3" accent4="accent4" accent5="accent5" accent6="accent6" hlink="hlink" folHlink="folHlink"/>
    </a:extraClrScheme>
    <a:extraClrScheme>
      <a:clrScheme name="Satellite Dish 6">
        <a:dk1>
          <a:srgbClr val="000000"/>
        </a:dk1>
        <a:lt1>
          <a:srgbClr val="DDDCC5"/>
        </a:lt1>
        <a:dk2>
          <a:srgbClr val="000000"/>
        </a:dk2>
        <a:lt2>
          <a:srgbClr val="B9B695"/>
        </a:lt2>
        <a:accent1>
          <a:srgbClr val="EAEBE9"/>
        </a:accent1>
        <a:accent2>
          <a:srgbClr val="BFBFAB"/>
        </a:accent2>
        <a:accent3>
          <a:srgbClr val="EBEBDF"/>
        </a:accent3>
        <a:accent4>
          <a:srgbClr val="000000"/>
        </a:accent4>
        <a:accent5>
          <a:srgbClr val="F3F3F2"/>
        </a:accent5>
        <a:accent6>
          <a:srgbClr val="ADAD9B"/>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atellite Dish 7">
        <a:dk1>
          <a:srgbClr val="000000"/>
        </a:dk1>
        <a:lt1>
          <a:srgbClr val="FFFFFF"/>
        </a:lt1>
        <a:dk2>
          <a:srgbClr val="000000"/>
        </a:dk2>
        <a:lt2>
          <a:srgbClr val="B2B2B2"/>
        </a:lt2>
        <a:accent1>
          <a:srgbClr val="336699"/>
        </a:accent1>
        <a:accent2>
          <a:srgbClr val="5F5F5F"/>
        </a:accent2>
        <a:accent3>
          <a:srgbClr val="AAAAAA"/>
        </a:accent3>
        <a:accent4>
          <a:srgbClr val="DADADA"/>
        </a:accent4>
        <a:accent5>
          <a:srgbClr val="ADB8CA"/>
        </a:accent5>
        <a:accent6>
          <a:srgbClr val="555555"/>
        </a:accent6>
        <a:hlink>
          <a:srgbClr val="BBE5FF"/>
        </a:hlink>
        <a:folHlink>
          <a:srgbClr val="B6B3E1"/>
        </a:folHlink>
      </a:clrScheme>
      <a:clrMap bg1="dk2" tx1="lt1" bg2="dk1" tx2="lt2" accent1="accent1" accent2="accent2" accent3="accent3" accent4="accent4" accent5="accent5" accent6="accent6" hlink="hlink" folHlink="folHlink"/>
    </a:extraClrScheme>
    <a:extraClrScheme>
      <a:clrScheme name="Satellite Dish 8">
        <a:dk1>
          <a:srgbClr val="000090"/>
        </a:dk1>
        <a:lt1>
          <a:srgbClr val="EAEAEA"/>
        </a:lt1>
        <a:dk2>
          <a:srgbClr val="3A3AB2"/>
        </a:dk2>
        <a:lt2>
          <a:srgbClr val="CAD4DC"/>
        </a:lt2>
        <a:accent1>
          <a:srgbClr val="3974AF"/>
        </a:accent1>
        <a:accent2>
          <a:srgbClr val="232369"/>
        </a:accent2>
        <a:accent3>
          <a:srgbClr val="AEAED5"/>
        </a:accent3>
        <a:accent4>
          <a:srgbClr val="C8C8C8"/>
        </a:accent4>
        <a:accent5>
          <a:srgbClr val="AEBCD4"/>
        </a:accent5>
        <a:accent6>
          <a:srgbClr val="1F1F5E"/>
        </a:accent6>
        <a:hlink>
          <a:srgbClr val="00CCFF"/>
        </a:hlink>
        <a:folHlink>
          <a:srgbClr val="6699FF"/>
        </a:folHlink>
      </a:clrScheme>
      <a:clrMap bg1="dk2" tx1="lt1" bg2="dk1" tx2="lt2" accent1="accent1" accent2="accent2" accent3="accent3" accent4="accent4" accent5="accent5" accent6="accent6" hlink="hlink" folHlink="folHlink"/>
    </a:extraClrScheme>
    <a:extraClrScheme>
      <a:clrScheme name="Satellite Dish 9">
        <a:dk1>
          <a:srgbClr val="9C9C9C"/>
        </a:dk1>
        <a:lt1>
          <a:srgbClr val="FFFFFF"/>
        </a:lt1>
        <a:dk2>
          <a:srgbClr val="8696CA"/>
        </a:dk2>
        <a:lt2>
          <a:srgbClr val="FFFFFF"/>
        </a:lt2>
        <a:accent1>
          <a:srgbClr val="97D1D5"/>
        </a:accent1>
        <a:accent2>
          <a:srgbClr val="666699"/>
        </a:accent2>
        <a:accent3>
          <a:srgbClr val="C3C9E1"/>
        </a:accent3>
        <a:accent4>
          <a:srgbClr val="DADADA"/>
        </a:accent4>
        <a:accent5>
          <a:srgbClr val="C9E5E7"/>
        </a:accent5>
        <a:accent6>
          <a:srgbClr val="5C5C8A"/>
        </a:accent6>
        <a:hlink>
          <a:srgbClr val="0000FF"/>
        </a:hlink>
        <a:folHlink>
          <a:srgbClr val="0099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Satellite Dish</Template>
  <TotalTime>10</TotalTime>
  <Words>267</Words>
  <Application>Microsoft Office PowerPoint</Application>
  <PresentationFormat>On-screen Show (4:3)</PresentationFormat>
  <Paragraphs>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Verdana</vt:lpstr>
      <vt:lpstr>Wingdings</vt:lpstr>
      <vt:lpstr>Times New Roman</vt:lpstr>
      <vt:lpstr>Satellite Dish</vt:lpstr>
      <vt:lpstr>Slide 1</vt:lpstr>
    </vt:vector>
  </TitlesOfParts>
  <Company>Tata Institute of fundamental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lab</dc:creator>
  <cp:lastModifiedBy>admin</cp:lastModifiedBy>
  <cp:revision>5</cp:revision>
  <dcterms:created xsi:type="dcterms:W3CDTF">2016-01-29T12:12:53Z</dcterms:created>
  <dcterms:modified xsi:type="dcterms:W3CDTF">2016-03-03T16:00:38Z</dcterms:modified>
</cp:coreProperties>
</file>