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515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7" r:id="rId16"/>
    <p:sldId id="35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CFC0-C1E4-473B-805E-C3944A81C01B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C0D6-C806-4267-8F7D-934AE335D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0D6-C806-4267-8F7D-934AE335D5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95F6-274F-4C64-BDA4-CA6996EB1EAB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1921-1729-40E5-93C3-B5D35744C5C0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5F19-9BBC-4563-863C-8BE8B961C613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A1AD-39F5-4258-B41F-BFB5B582F8BB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9841-3003-498E-A51A-370BF442AB14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D27C-E134-42FB-955C-A46F9A26F686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AF96-BDA1-47A9-ACD3-3AEB65962F19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0CD9-757C-42CE-8CF2-85812FCED488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DED2-7A73-4C15-A642-2A61F619156B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37D-2DC1-460D-BB96-8DD677A578C6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3AFC-9FE8-4A31-8EE6-FAEE84A152D7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6658-440B-4E93-9E7F-35CF4E1966EA}" type="datetime1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3323-5703-4761-B860-D7267987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3323-5703-4761-B860-D726798756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133600"/>
            <a:ext cx="5325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Class B Ladder assembly</a:t>
            </a:r>
          </a:p>
          <a:p>
            <a:r>
              <a:rPr lang="en-US" sz="4000" b="1" dirty="0" smtClean="0"/>
              <a:t>               L4.001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IPMU Photos\January 2016-class B\Microscopic pictures\136_0219\IMGP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023360" cy="3017520"/>
          </a:xfrm>
          <a:prstGeom prst="rect">
            <a:avLst/>
          </a:prstGeom>
          <a:noFill/>
        </p:spPr>
      </p:pic>
      <p:pic>
        <p:nvPicPr>
          <p:cNvPr id="10243" name="Picture 3" descr="E:\IPMU Photos\January 2016-class B\Microscopic pictures\136_0219\IMGP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"/>
            <a:ext cx="4023360" cy="301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3135868"/>
            <a:ext cx="331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PA2 bias pad </a:t>
            </a:r>
            <a:r>
              <a:rPr lang="en-US" dirty="0" err="1" smtClean="0"/>
              <a:t>wirebonding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842" y="3135868"/>
            <a:ext cx="331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PA1 bias pad </a:t>
            </a:r>
            <a:r>
              <a:rPr lang="en-US" dirty="0" err="1" smtClean="0"/>
              <a:t>wirebonding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4" name="Picture 4" descr="E:\IPMU Photos\January 2016-class B\Microscopic pictures\136_0219\IMGP0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023360" cy="3017520"/>
          </a:xfrm>
          <a:prstGeom prst="rect">
            <a:avLst/>
          </a:prstGeom>
          <a:noFill/>
        </p:spPr>
      </p:pic>
      <p:pic>
        <p:nvPicPr>
          <p:cNvPr id="10245" name="Picture 5" descr="E:\IPMU Photos\January 2016-class B\Microscopic pictures\136_0219\IMGP0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4023360" cy="301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0941" y="6488668"/>
            <a:ext cx="250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to APV </a:t>
            </a:r>
            <a:r>
              <a:rPr lang="en-US" dirty="0" err="1" smtClean="0"/>
              <a:t>wirebonding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0043" y="6488668"/>
            <a:ext cx="25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to APV </a:t>
            </a:r>
            <a:r>
              <a:rPr lang="en-US" dirty="0" err="1" smtClean="0"/>
              <a:t>wirebonding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IPMU Photos\January 2016-class B\IMG_9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63880"/>
            <a:ext cx="4023360" cy="3017520"/>
          </a:xfrm>
          <a:prstGeom prst="rect">
            <a:avLst/>
          </a:prstGeom>
          <a:noFill/>
        </p:spPr>
      </p:pic>
      <p:pic>
        <p:nvPicPr>
          <p:cNvPr id="11268" name="Picture 4" descr="E:\IPMU Photos\January 2016-class B\IMG_9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63880"/>
            <a:ext cx="4023360" cy="3017520"/>
          </a:xfrm>
          <a:prstGeom prst="rect">
            <a:avLst/>
          </a:prstGeom>
          <a:noFill/>
        </p:spPr>
      </p:pic>
      <p:pic>
        <p:nvPicPr>
          <p:cNvPr id="11269" name="Picture 5" descr="E:\IPMU Photos\January 2016-class B\IMG_9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64280"/>
            <a:ext cx="4023360" cy="301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0"/>
            <a:ext cx="6949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Origami subassembly testing with the APVDAQ system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IPMU Photos\January 2016-class B\IMG_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248400" cy="4686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0"/>
            <a:ext cx="572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Assembled ladder on the Ladder container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IPMU Photos\January 2016-class B\IMG_9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0"/>
            <a:ext cx="349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Fiber insertion in the </a:t>
            </a:r>
            <a:r>
              <a:rPr lang="en-US" sz="2400" dirty="0" err="1" smtClean="0"/>
              <a:t>Airex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:\IPMU Photos\January 2016-class B\IMG_9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533400"/>
            <a:ext cx="4023360" cy="3017520"/>
          </a:xfrm>
          <a:prstGeom prst="rect">
            <a:avLst/>
          </a:prstGeom>
          <a:noFill/>
        </p:spPr>
      </p:pic>
      <p:pic>
        <p:nvPicPr>
          <p:cNvPr id="15364" name="Picture 4" descr="E:\IPMU Photos\January 2016-class B\IMG_9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" y="533400"/>
            <a:ext cx="4023360" cy="3017520"/>
          </a:xfrm>
          <a:prstGeom prst="rect">
            <a:avLst/>
          </a:prstGeom>
          <a:noFill/>
        </p:spPr>
      </p:pic>
      <p:pic>
        <p:nvPicPr>
          <p:cNvPr id="15365" name="Picture 5" descr="E:\IPMU Photos\January 2016-class B\IMG_9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88080"/>
            <a:ext cx="4023360" cy="3017520"/>
          </a:xfrm>
          <a:prstGeom prst="rect">
            <a:avLst/>
          </a:prstGeom>
          <a:noFill/>
        </p:spPr>
      </p:pic>
      <p:pic>
        <p:nvPicPr>
          <p:cNvPr id="15366" name="Picture 6" descr="E:\IPMU Photos\January 2016-class B\IMG_9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88080"/>
            <a:ext cx="4023360" cy="301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0"/>
            <a:ext cx="220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 scan test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2733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127" y="2362200"/>
            <a:ext cx="39817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11295" y="1828800"/>
            <a:ext cx="125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Grub screw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514600" y="2165866"/>
            <a:ext cx="1828800" cy="1948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219200" y="2165866"/>
            <a:ext cx="3124200" cy="1948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94705" y="2165866"/>
            <a:ext cx="1339495" cy="1796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94705" y="2165866"/>
            <a:ext cx="2406295" cy="1644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37685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013597" y="0"/>
            <a:ext cx="17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Ladder container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24032"/>
            <a:ext cx="4419600" cy="14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23" idx="3"/>
          </p:cNvCxnSpPr>
          <p:nvPr/>
        </p:nvCxnSpPr>
        <p:spPr>
          <a:xfrm flipV="1">
            <a:off x="3528007" y="5867400"/>
            <a:ext cx="2491793" cy="805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6488668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 to KEK</a:t>
            </a:r>
            <a:endParaRPr lang="en-US" dirty="0"/>
          </a:p>
        </p:txBody>
      </p:sp>
      <p:pic>
        <p:nvPicPr>
          <p:cNvPr id="24" name="Picture 1" descr="E:\IPMU Photos\January 2016-class B\20160105_121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04800"/>
            <a:ext cx="3429000" cy="192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438400"/>
            <a:ext cx="316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FAD3323-5703-4761-B860-D7267987569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PMU Photos\January 2016-class B\Microscopic pictures\128_0125\PA1-bottom l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114800" cy="3086100"/>
          </a:xfrm>
          <a:prstGeom prst="rect">
            <a:avLst/>
          </a:prstGeom>
          <a:noFill/>
        </p:spPr>
      </p:pic>
      <p:pic>
        <p:nvPicPr>
          <p:cNvPr id="1027" name="Picture 3" descr="E:\IPMU Photos\January 2016-class B\Microscopic pictures\128_0125\PA1-top 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114800" cy="3086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62673" y="0"/>
            <a:ext cx="11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gluing</a:t>
            </a:r>
            <a:endParaRPr lang="en-US" dirty="0"/>
          </a:p>
        </p:txBody>
      </p:sp>
      <p:pic>
        <p:nvPicPr>
          <p:cNvPr id="1028" name="Picture 4" descr="E:\IPMU Photos\January 2016-class B\Microscopic pictures\128_0125\PA2-bottom lo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4114800" cy="3086100"/>
          </a:xfrm>
          <a:prstGeom prst="rect">
            <a:avLst/>
          </a:prstGeom>
          <a:noFill/>
        </p:spPr>
      </p:pic>
      <p:pic>
        <p:nvPicPr>
          <p:cNvPr id="1029" name="Picture 5" descr="E:\IPMU Photos\January 2016-class B\Microscopic pictures\128_0125\PA2-top lo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"/>
            <a:ext cx="4114800" cy="3086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0"/>
            <a:ext cx="11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gluing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PMU Photos\January 2016-class B\Microscopic pictures\129_0126\PA2-DS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67100"/>
            <a:ext cx="4114800" cy="3086100"/>
          </a:xfrm>
          <a:prstGeom prst="rect">
            <a:avLst/>
          </a:prstGeom>
          <a:noFill/>
        </p:spPr>
      </p:pic>
      <p:pic>
        <p:nvPicPr>
          <p:cNvPr id="2051" name="Picture 3" descr="E:\IPMU Photos\January 2016-class B\Microscopic pictures\129_0126\PA1-DS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114800" cy="3086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381000"/>
            <a:ext cx="272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to DSSD </a:t>
            </a:r>
            <a:r>
              <a:rPr lang="en-US" dirty="0" err="1" smtClean="0"/>
              <a:t>wirebonding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488668"/>
            <a:ext cx="262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to DSSD </a:t>
            </a:r>
            <a:r>
              <a:rPr lang="en-US" dirty="0" err="1" smtClean="0"/>
              <a:t>wirebonding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PMU Photos\January 2016-class B\Microscopic pictures\132_0204\IMGP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"/>
            <a:ext cx="4114800" cy="3086100"/>
          </a:xfrm>
          <a:prstGeom prst="rect">
            <a:avLst/>
          </a:prstGeom>
          <a:noFill/>
        </p:spPr>
      </p:pic>
      <p:pic>
        <p:nvPicPr>
          <p:cNvPr id="3075" name="Picture 3" descr="E:\IPMU Photos\January 2016-class B\Microscopic pictures\132_0204\IMGP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"/>
            <a:ext cx="4114800" cy="3086100"/>
          </a:xfrm>
          <a:prstGeom prst="rect">
            <a:avLst/>
          </a:prstGeom>
          <a:noFill/>
        </p:spPr>
      </p:pic>
      <p:pic>
        <p:nvPicPr>
          <p:cNvPr id="3076" name="Picture 4" descr="E:\IPMU Photos\January 2016-class B\Microscopic pictures\132_0204\IMGP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581400"/>
            <a:ext cx="4114800" cy="308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0"/>
            <a:ext cx="407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Airex</a:t>
            </a:r>
            <a:r>
              <a:rPr lang="en-US" dirty="0" smtClean="0"/>
              <a:t> and Origami –z gluing on the sensor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PMU Photos\January 2016-class B\Microscopic pictures\133_0205\IMGP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114800" cy="3086100"/>
          </a:xfrm>
          <a:prstGeom prst="rect">
            <a:avLst/>
          </a:prstGeom>
          <a:noFill/>
        </p:spPr>
      </p:pic>
      <p:pic>
        <p:nvPicPr>
          <p:cNvPr id="4099" name="Picture 3" descr="E:\IPMU Photos\January 2016-class B\Microscopic pictures\133_0205\PA0-dssd-b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114800" cy="3086100"/>
          </a:xfrm>
          <a:prstGeom prst="rect">
            <a:avLst/>
          </a:prstGeom>
          <a:noFill/>
        </p:spPr>
      </p:pic>
      <p:pic>
        <p:nvPicPr>
          <p:cNvPr id="4100" name="Picture 4" descr="E:\IPMU Photos\January 2016-class B\Microscopic pictures\133_0205\PA0-N-DS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4267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459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Wirebonding</a:t>
            </a:r>
            <a:r>
              <a:rPr lang="en-US" dirty="0" smtClean="0"/>
              <a:t> on N side of DSSD with origami -Z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pad locations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8618" y="3429000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pad locations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PMU Photos\January 2016-class B\Microscopic pictures\134_0206\-Z-APV-N1-outer 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023360" cy="3017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0933" y="3276600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APV – N1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0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APV </a:t>
            </a:r>
            <a:r>
              <a:rPr lang="en-US" dirty="0" err="1" smtClean="0"/>
              <a:t>wirebonding</a:t>
            </a:r>
            <a:endParaRPr lang="en-US" dirty="0"/>
          </a:p>
        </p:txBody>
      </p:sp>
      <p:pic>
        <p:nvPicPr>
          <p:cNvPr id="9219" name="Picture 3" descr="E:\IPMU Photos\January 2016-class B\Microscopic pictures\134_0206\-Z-APV-N2-outer 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4023360" cy="301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3276600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APV – N2 </a:t>
            </a:r>
            <a:endParaRPr lang="en-US" dirty="0"/>
          </a:p>
        </p:txBody>
      </p:sp>
      <p:pic>
        <p:nvPicPr>
          <p:cNvPr id="9220" name="Picture 4" descr="E:\IPMU Photos\January 2016-class B\Microscopic pictures\134_0206\-Z-APV-N3-inner r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023360" cy="301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6564868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APV – N3 </a:t>
            </a:r>
            <a:endParaRPr lang="en-US" dirty="0"/>
          </a:p>
        </p:txBody>
      </p:sp>
      <p:pic>
        <p:nvPicPr>
          <p:cNvPr id="9221" name="Picture 5" descr="E:\IPMU Photos\January 2016-class B\Microscopic pictures\134_0206\-Z-APV-N3-outer r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040" y="3581400"/>
            <a:ext cx="4023360" cy="3017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7733" y="6553200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PA0 to APV – N4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PMU Photos\January 2016-class B\Microscopic pictures\136_0219\IMGP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" y="3611880"/>
            <a:ext cx="4023360" cy="3017520"/>
          </a:xfrm>
          <a:prstGeom prst="rect">
            <a:avLst/>
          </a:prstGeom>
          <a:noFill/>
        </p:spPr>
      </p:pic>
      <p:pic>
        <p:nvPicPr>
          <p:cNvPr id="12290" name="Picture 2" descr="E:\IPMU Photos\January 2016-class B\Microscopic pictures\136_0219\IMGP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40" y="3611880"/>
            <a:ext cx="4023360" cy="3017520"/>
          </a:xfrm>
          <a:prstGeom prst="rect">
            <a:avLst/>
          </a:prstGeom>
          <a:noFill/>
        </p:spPr>
      </p:pic>
      <p:pic>
        <p:nvPicPr>
          <p:cNvPr id="12291" name="Picture 3" descr="E:\IPMU Photos\January 2016-class B\IMG_9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240" y="411480"/>
            <a:ext cx="4023360" cy="301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05780" y="0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wrapping setup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0"/>
            <a:ext cx="19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wrapping – PA1</a:t>
            </a:r>
            <a:endParaRPr lang="en-US" dirty="0"/>
          </a:p>
        </p:txBody>
      </p:sp>
      <p:pic>
        <p:nvPicPr>
          <p:cNvPr id="7170" name="Picture 2" descr="E:\IPMU Photos\January 2016-class B\Microscopic pictures\135_0210\PA1 wrap - 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335280"/>
            <a:ext cx="4023360" cy="301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3364468"/>
            <a:ext cx="214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wrap at APV - P3</a:t>
            </a:r>
            <a:endParaRPr lang="en-US" dirty="0"/>
          </a:p>
        </p:txBody>
      </p:sp>
      <p:pic>
        <p:nvPicPr>
          <p:cNvPr id="7171" name="Picture 3" descr="E:\IPMU Photos\January 2016-class B\Microscopic pictures\135_0210\PA1 wrap - 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40" y="304800"/>
            <a:ext cx="4023360" cy="301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2766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wrap at APV – P4</a:t>
            </a:r>
            <a:endParaRPr lang="en-US" dirty="0"/>
          </a:p>
        </p:txBody>
      </p:sp>
      <p:pic>
        <p:nvPicPr>
          <p:cNvPr id="7172" name="Picture 4" descr="E:\IPMU Photos\January 2016-class B\Microscopic pictures\135_0210\PA1 wrap - 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4023360" cy="301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63246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PA1 wrap at APV – P5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0"/>
            <a:ext cx="19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wrapping – PA2</a:t>
            </a:r>
            <a:endParaRPr lang="en-US" dirty="0"/>
          </a:p>
        </p:txBody>
      </p:sp>
      <p:pic>
        <p:nvPicPr>
          <p:cNvPr id="8194" name="Picture 2" descr="E:\IPMU Photos\January 2016-class B\Microscopic pictures\135_0210\PA2 wrap - 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381000"/>
            <a:ext cx="4023360" cy="301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3528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wrap at APV – P0</a:t>
            </a:r>
            <a:endParaRPr lang="en-US" dirty="0"/>
          </a:p>
        </p:txBody>
      </p:sp>
      <p:pic>
        <p:nvPicPr>
          <p:cNvPr id="8195" name="Picture 3" descr="E:\IPMU Photos\January 2016-class B\Microscopic pictures\135_0210\PA2 wrap-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840" y="381000"/>
            <a:ext cx="4023360" cy="301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34290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wrap at APV – P1</a:t>
            </a:r>
            <a:endParaRPr lang="en-US" dirty="0"/>
          </a:p>
        </p:txBody>
      </p:sp>
      <p:pic>
        <p:nvPicPr>
          <p:cNvPr id="8196" name="Picture 4" descr="E:\IPMU Photos\January 2016-class B\Microscopic pictures\135_0210\PA2 wrap - 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10000"/>
            <a:ext cx="4023360" cy="301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3246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PA2 wrap at APV – P2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54D0CAE-ED64-4E0A-9F0A-F3B0124B6DE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17467</TotalTime>
  <Words>180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kamesh</dc:creator>
  <cp:lastModifiedBy>kamesh</cp:lastModifiedBy>
  <cp:revision>104</cp:revision>
  <dcterms:created xsi:type="dcterms:W3CDTF">2014-12-06T10:34:36Z</dcterms:created>
  <dcterms:modified xsi:type="dcterms:W3CDTF">2016-03-28T08:36:26Z</dcterms:modified>
</cp:coreProperties>
</file>