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37C3B0-D881-4C03-BBEF-6AD558814D4D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BF4A645-ECDA-472F-B0DB-15E9E528073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C3B0-D881-4C03-BBEF-6AD558814D4D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4A645-ECDA-472F-B0DB-15E9E5280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C3B0-D881-4C03-BBEF-6AD558814D4D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4A645-ECDA-472F-B0DB-15E9E5280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C3B0-D881-4C03-BBEF-6AD558814D4D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4A645-ECDA-472F-B0DB-15E9E5280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C3B0-D881-4C03-BBEF-6AD558814D4D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4A645-ECDA-472F-B0DB-15E9E5280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C3B0-D881-4C03-BBEF-6AD558814D4D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4A645-ECDA-472F-B0DB-15E9E52807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C3B0-D881-4C03-BBEF-6AD558814D4D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4A645-ECDA-472F-B0DB-15E9E5280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C3B0-D881-4C03-BBEF-6AD558814D4D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4A645-ECDA-472F-B0DB-15E9E5280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C3B0-D881-4C03-BBEF-6AD558814D4D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4A645-ECDA-472F-B0DB-15E9E5280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C3B0-D881-4C03-BBEF-6AD558814D4D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4A645-ECDA-472F-B0DB-15E9E528073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C3B0-D881-4C03-BBEF-6AD558814D4D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4A645-ECDA-472F-B0DB-15E9E5280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37C3B0-D881-4C03-BBEF-6AD558814D4D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BF4A645-ECDA-472F-B0DB-15E9E52807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76400"/>
            <a:ext cx="8305799" cy="2734236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Using the restricted neuronal networks of an invertebrate to understand how coordinated rhythmic activity in produced by the nervous system </a:t>
            </a:r>
            <a:b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4419600"/>
            <a:ext cx="4495800" cy="1260629"/>
          </a:xfrm>
        </p:spPr>
        <p:txBody>
          <a:bodyPr>
            <a:normAutofit fontScale="85000" lnSpcReduction="10000"/>
          </a:bodyPr>
          <a:lstStyle/>
          <a:p>
            <a:r>
              <a:rPr lang="en-US" sz="2400" b="1" dirty="0" smtClean="0"/>
              <a:t>Prof. Ronald L. Calabrese </a:t>
            </a:r>
          </a:p>
          <a:p>
            <a:r>
              <a:rPr lang="en-US" sz="1600" b="1" dirty="0" smtClean="0"/>
              <a:t>(Department of Biology, Emory University, USA)</a:t>
            </a:r>
          </a:p>
          <a:p>
            <a:r>
              <a:rPr lang="en-US" sz="1800" dirty="0" smtClean="0"/>
              <a:t>Friday, December 19, 2014 from </a:t>
            </a:r>
            <a:r>
              <a:rPr lang="en-US" sz="1800" b="1" dirty="0" smtClean="0"/>
              <a:t>16:00</a:t>
            </a:r>
            <a:r>
              <a:rPr lang="en-US" sz="1800" dirty="0" smtClean="0"/>
              <a:t> to </a:t>
            </a:r>
            <a:r>
              <a:rPr lang="en-US" sz="1800" b="1" dirty="0" smtClean="0"/>
              <a:t>17:00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AG-66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3836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</TotalTime>
  <Words>46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Using the restricted neuronal networks of an invertebrate to understand how coordinated rhythmic activity in produced by the nervous system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restricted neuronal networks of an invertebrate to understand how coordinated rhythmic activity in produced by the nervous system  </dc:title>
  <dc:creator> </dc:creator>
  <cp:lastModifiedBy> </cp:lastModifiedBy>
  <cp:revision>1</cp:revision>
  <dcterms:created xsi:type="dcterms:W3CDTF">2014-12-19T04:36:29Z</dcterms:created>
  <dcterms:modified xsi:type="dcterms:W3CDTF">2014-12-19T04:44:31Z</dcterms:modified>
</cp:coreProperties>
</file>