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rawings/drawing1.xml" ContentType="application/vnd.openxmlformats-officedocument.drawingml.chartshap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3"/>
    <p:sldId id="257" r:id="rId4"/>
    <p:sldId id="258" r:id="rId5"/>
    <p:sldId id="280" r:id="rId6"/>
    <p:sldId id="259" r:id="rId7"/>
    <p:sldId id="261" r:id="rId8"/>
    <p:sldId id="260" r:id="rId9"/>
    <p:sldId id="271" r:id="rId10"/>
    <p:sldId id="281" r:id="rId11"/>
    <p:sldId id="262" r:id="rId12"/>
    <p:sldId id="263" r:id="rId13"/>
    <p:sldId id="282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RGA_CLS_Oulet_Header_ 1.0e-6</a:t>
            </a:r>
            <a:endParaRPr lang="en-US" sz="14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6237273977595"/>
          <c:y val="0.140377523990659"/>
          <c:w val="0.798465353400027"/>
          <c:h val="0.681770493013276"/>
        </c:manualLayout>
      </c:layout>
      <c:scatterChart>
        <c:scatterStyle val="lineMarker"/>
        <c:varyColors val="0"/>
        <c:ser>
          <c:idx val="0"/>
          <c:order val="0"/>
          <c:tx>
            <c:strRef>
              <c:f>[IICHEp_RGA_26042022.xlsx]Data!$G$1</c:f>
              <c:strCache>
                <c:ptCount val="1"/>
                <c:pt idx="0">
                  <c:v>1.0e-6_nz_bg_nz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[IICHEp_RGA_26042022.xlsx]Data!$A$2:$A$1493</c:f>
              <c:numCache>
                <c:formatCode>General</c:formatCode>
                <c:ptCount val="1492"/>
                <c:pt idx="0">
                  <c:v>1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</c:v>
                </c:pt>
                <c:pt idx="13">
                  <c:v>2.3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4.1</c:v>
                </c:pt>
                <c:pt idx="32">
                  <c:v>4.2</c:v>
                </c:pt>
                <c:pt idx="33">
                  <c:v>4.3</c:v>
                </c:pt>
                <c:pt idx="34">
                  <c:v>4.4</c:v>
                </c:pt>
                <c:pt idx="35">
                  <c:v>4.5</c:v>
                </c:pt>
                <c:pt idx="36">
                  <c:v>4.6</c:v>
                </c:pt>
                <c:pt idx="37">
                  <c:v>4.7</c:v>
                </c:pt>
                <c:pt idx="38">
                  <c:v>4.8</c:v>
                </c:pt>
                <c:pt idx="39">
                  <c:v>4.9</c:v>
                </c:pt>
                <c:pt idx="40">
                  <c:v>5</c:v>
                </c:pt>
                <c:pt idx="41">
                  <c:v>5.1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</c:v>
                </c:pt>
                <c:pt idx="71">
                  <c:v>8.1</c:v>
                </c:pt>
                <c:pt idx="72">
                  <c:v>8.2</c:v>
                </c:pt>
                <c:pt idx="73">
                  <c:v>8.3</c:v>
                </c:pt>
                <c:pt idx="74">
                  <c:v>8.4</c:v>
                </c:pt>
                <c:pt idx="75">
                  <c:v>8.5</c:v>
                </c:pt>
                <c:pt idx="76">
                  <c:v>8.6</c:v>
                </c:pt>
                <c:pt idx="77">
                  <c:v>8.7</c:v>
                </c:pt>
                <c:pt idx="78">
                  <c:v>8.8</c:v>
                </c:pt>
                <c:pt idx="79">
                  <c:v>8.9</c:v>
                </c:pt>
                <c:pt idx="80">
                  <c:v>9</c:v>
                </c:pt>
                <c:pt idx="81">
                  <c:v>9.1</c:v>
                </c:pt>
                <c:pt idx="82">
                  <c:v>9.2</c:v>
                </c:pt>
                <c:pt idx="83">
                  <c:v>9.3</c:v>
                </c:pt>
                <c:pt idx="84">
                  <c:v>9.4</c:v>
                </c:pt>
                <c:pt idx="85">
                  <c:v>9.5</c:v>
                </c:pt>
                <c:pt idx="86">
                  <c:v>9.6</c:v>
                </c:pt>
                <c:pt idx="87">
                  <c:v>9.7</c:v>
                </c:pt>
                <c:pt idx="88">
                  <c:v>9.8</c:v>
                </c:pt>
                <c:pt idx="89">
                  <c:v>9.9</c:v>
                </c:pt>
                <c:pt idx="90">
                  <c:v>10</c:v>
                </c:pt>
                <c:pt idx="91">
                  <c:v>10.1</c:v>
                </c:pt>
                <c:pt idx="92">
                  <c:v>10.2</c:v>
                </c:pt>
                <c:pt idx="93">
                  <c:v>10.3</c:v>
                </c:pt>
                <c:pt idx="94">
                  <c:v>10.4</c:v>
                </c:pt>
                <c:pt idx="95">
                  <c:v>10.5</c:v>
                </c:pt>
                <c:pt idx="96">
                  <c:v>10.6</c:v>
                </c:pt>
                <c:pt idx="97">
                  <c:v>10.7</c:v>
                </c:pt>
                <c:pt idx="98">
                  <c:v>10.8</c:v>
                </c:pt>
                <c:pt idx="99">
                  <c:v>10.9</c:v>
                </c:pt>
                <c:pt idx="100">
                  <c:v>11</c:v>
                </c:pt>
                <c:pt idx="101">
                  <c:v>11.1</c:v>
                </c:pt>
                <c:pt idx="102">
                  <c:v>11.2</c:v>
                </c:pt>
                <c:pt idx="103">
                  <c:v>11.3</c:v>
                </c:pt>
                <c:pt idx="104">
                  <c:v>11.4</c:v>
                </c:pt>
                <c:pt idx="105">
                  <c:v>11.5</c:v>
                </c:pt>
                <c:pt idx="106">
                  <c:v>11.6</c:v>
                </c:pt>
                <c:pt idx="107">
                  <c:v>11.7</c:v>
                </c:pt>
                <c:pt idx="108">
                  <c:v>11.8</c:v>
                </c:pt>
                <c:pt idx="109">
                  <c:v>11.9</c:v>
                </c:pt>
                <c:pt idx="110">
                  <c:v>12</c:v>
                </c:pt>
                <c:pt idx="111">
                  <c:v>12.1</c:v>
                </c:pt>
                <c:pt idx="112">
                  <c:v>12.2</c:v>
                </c:pt>
                <c:pt idx="113">
                  <c:v>12.3</c:v>
                </c:pt>
                <c:pt idx="114">
                  <c:v>12.4</c:v>
                </c:pt>
                <c:pt idx="115">
                  <c:v>12.5</c:v>
                </c:pt>
                <c:pt idx="116">
                  <c:v>12.6</c:v>
                </c:pt>
                <c:pt idx="117">
                  <c:v>12.7</c:v>
                </c:pt>
                <c:pt idx="118">
                  <c:v>12.8</c:v>
                </c:pt>
                <c:pt idx="119">
                  <c:v>12.9</c:v>
                </c:pt>
                <c:pt idx="120">
                  <c:v>13</c:v>
                </c:pt>
                <c:pt idx="121">
                  <c:v>13.1</c:v>
                </c:pt>
                <c:pt idx="122">
                  <c:v>13.2</c:v>
                </c:pt>
                <c:pt idx="123">
                  <c:v>13.3</c:v>
                </c:pt>
                <c:pt idx="124">
                  <c:v>13.4</c:v>
                </c:pt>
                <c:pt idx="125">
                  <c:v>13.5</c:v>
                </c:pt>
                <c:pt idx="126">
                  <c:v>13.6</c:v>
                </c:pt>
                <c:pt idx="127">
                  <c:v>13.7</c:v>
                </c:pt>
                <c:pt idx="128">
                  <c:v>13.8</c:v>
                </c:pt>
                <c:pt idx="129">
                  <c:v>13.9</c:v>
                </c:pt>
                <c:pt idx="130">
                  <c:v>14</c:v>
                </c:pt>
                <c:pt idx="131">
                  <c:v>14.1</c:v>
                </c:pt>
                <c:pt idx="132">
                  <c:v>14.2</c:v>
                </c:pt>
                <c:pt idx="133">
                  <c:v>14.3</c:v>
                </c:pt>
                <c:pt idx="134">
                  <c:v>14.4</c:v>
                </c:pt>
                <c:pt idx="135">
                  <c:v>14.5</c:v>
                </c:pt>
                <c:pt idx="136">
                  <c:v>14.6</c:v>
                </c:pt>
                <c:pt idx="137">
                  <c:v>14.7</c:v>
                </c:pt>
                <c:pt idx="138">
                  <c:v>14.8</c:v>
                </c:pt>
                <c:pt idx="139">
                  <c:v>14.9</c:v>
                </c:pt>
                <c:pt idx="140">
                  <c:v>15</c:v>
                </c:pt>
                <c:pt idx="141">
                  <c:v>15.1</c:v>
                </c:pt>
                <c:pt idx="142">
                  <c:v>15.2</c:v>
                </c:pt>
                <c:pt idx="143">
                  <c:v>15.3</c:v>
                </c:pt>
                <c:pt idx="144">
                  <c:v>15.4</c:v>
                </c:pt>
                <c:pt idx="145">
                  <c:v>15.5</c:v>
                </c:pt>
                <c:pt idx="146">
                  <c:v>15.6</c:v>
                </c:pt>
                <c:pt idx="147">
                  <c:v>15.7</c:v>
                </c:pt>
                <c:pt idx="148">
                  <c:v>15.8</c:v>
                </c:pt>
                <c:pt idx="149">
                  <c:v>15.9</c:v>
                </c:pt>
                <c:pt idx="150">
                  <c:v>16</c:v>
                </c:pt>
                <c:pt idx="151">
                  <c:v>16.1</c:v>
                </c:pt>
                <c:pt idx="152">
                  <c:v>16.2</c:v>
                </c:pt>
                <c:pt idx="153">
                  <c:v>16.3</c:v>
                </c:pt>
                <c:pt idx="154">
                  <c:v>16.4</c:v>
                </c:pt>
                <c:pt idx="155">
                  <c:v>16.5</c:v>
                </c:pt>
                <c:pt idx="156">
                  <c:v>16.6</c:v>
                </c:pt>
                <c:pt idx="157">
                  <c:v>16.7</c:v>
                </c:pt>
                <c:pt idx="158">
                  <c:v>16.8</c:v>
                </c:pt>
                <c:pt idx="159">
                  <c:v>16.9</c:v>
                </c:pt>
                <c:pt idx="160">
                  <c:v>17</c:v>
                </c:pt>
                <c:pt idx="161">
                  <c:v>17.1</c:v>
                </c:pt>
                <c:pt idx="162">
                  <c:v>17.2</c:v>
                </c:pt>
                <c:pt idx="163">
                  <c:v>17.3</c:v>
                </c:pt>
                <c:pt idx="164">
                  <c:v>17.4</c:v>
                </c:pt>
                <c:pt idx="165">
                  <c:v>17.5</c:v>
                </c:pt>
                <c:pt idx="166">
                  <c:v>17.6</c:v>
                </c:pt>
                <c:pt idx="167">
                  <c:v>17.7</c:v>
                </c:pt>
                <c:pt idx="168">
                  <c:v>17.8</c:v>
                </c:pt>
                <c:pt idx="169">
                  <c:v>17.9</c:v>
                </c:pt>
                <c:pt idx="170">
                  <c:v>18</c:v>
                </c:pt>
                <c:pt idx="171">
                  <c:v>18.1</c:v>
                </c:pt>
                <c:pt idx="172">
                  <c:v>18.2</c:v>
                </c:pt>
                <c:pt idx="173">
                  <c:v>18.3</c:v>
                </c:pt>
                <c:pt idx="174">
                  <c:v>18.4</c:v>
                </c:pt>
                <c:pt idx="175">
                  <c:v>18.5</c:v>
                </c:pt>
                <c:pt idx="176">
                  <c:v>18.6</c:v>
                </c:pt>
                <c:pt idx="177">
                  <c:v>18.7</c:v>
                </c:pt>
                <c:pt idx="178">
                  <c:v>18.8</c:v>
                </c:pt>
                <c:pt idx="179">
                  <c:v>18.9</c:v>
                </c:pt>
                <c:pt idx="180">
                  <c:v>19</c:v>
                </c:pt>
                <c:pt idx="181">
                  <c:v>19.1</c:v>
                </c:pt>
                <c:pt idx="182">
                  <c:v>19.2</c:v>
                </c:pt>
                <c:pt idx="183">
                  <c:v>19.3</c:v>
                </c:pt>
                <c:pt idx="184">
                  <c:v>19.4</c:v>
                </c:pt>
                <c:pt idx="185">
                  <c:v>19.5</c:v>
                </c:pt>
                <c:pt idx="186">
                  <c:v>19.6</c:v>
                </c:pt>
                <c:pt idx="187">
                  <c:v>19.7</c:v>
                </c:pt>
                <c:pt idx="188">
                  <c:v>19.8</c:v>
                </c:pt>
                <c:pt idx="189">
                  <c:v>19.9</c:v>
                </c:pt>
                <c:pt idx="190">
                  <c:v>20</c:v>
                </c:pt>
                <c:pt idx="191">
                  <c:v>20.1</c:v>
                </c:pt>
                <c:pt idx="192">
                  <c:v>20.2</c:v>
                </c:pt>
                <c:pt idx="193">
                  <c:v>20.3</c:v>
                </c:pt>
                <c:pt idx="194">
                  <c:v>20.4</c:v>
                </c:pt>
                <c:pt idx="195">
                  <c:v>20.5</c:v>
                </c:pt>
                <c:pt idx="196">
                  <c:v>20.6</c:v>
                </c:pt>
                <c:pt idx="197">
                  <c:v>20.7</c:v>
                </c:pt>
                <c:pt idx="198">
                  <c:v>20.8</c:v>
                </c:pt>
                <c:pt idx="199">
                  <c:v>20.9</c:v>
                </c:pt>
                <c:pt idx="200">
                  <c:v>21</c:v>
                </c:pt>
                <c:pt idx="201">
                  <c:v>21.1</c:v>
                </c:pt>
                <c:pt idx="202">
                  <c:v>21.2</c:v>
                </c:pt>
                <c:pt idx="203">
                  <c:v>21.3</c:v>
                </c:pt>
                <c:pt idx="204">
                  <c:v>21.4</c:v>
                </c:pt>
                <c:pt idx="205">
                  <c:v>21.5</c:v>
                </c:pt>
                <c:pt idx="206">
                  <c:v>21.6</c:v>
                </c:pt>
                <c:pt idx="207">
                  <c:v>21.7</c:v>
                </c:pt>
                <c:pt idx="208">
                  <c:v>21.8</c:v>
                </c:pt>
                <c:pt idx="209">
                  <c:v>21.9</c:v>
                </c:pt>
                <c:pt idx="210">
                  <c:v>22</c:v>
                </c:pt>
                <c:pt idx="211">
                  <c:v>22.1</c:v>
                </c:pt>
                <c:pt idx="212">
                  <c:v>22.2</c:v>
                </c:pt>
                <c:pt idx="213">
                  <c:v>22.3</c:v>
                </c:pt>
                <c:pt idx="214">
                  <c:v>22.4</c:v>
                </c:pt>
                <c:pt idx="215">
                  <c:v>22.5</c:v>
                </c:pt>
                <c:pt idx="216">
                  <c:v>22.6</c:v>
                </c:pt>
                <c:pt idx="217">
                  <c:v>22.7</c:v>
                </c:pt>
                <c:pt idx="218">
                  <c:v>22.8</c:v>
                </c:pt>
                <c:pt idx="219">
                  <c:v>22.9</c:v>
                </c:pt>
                <c:pt idx="220">
                  <c:v>23</c:v>
                </c:pt>
                <c:pt idx="221">
                  <c:v>23.1</c:v>
                </c:pt>
                <c:pt idx="222">
                  <c:v>23.2</c:v>
                </c:pt>
                <c:pt idx="223">
                  <c:v>23.3</c:v>
                </c:pt>
                <c:pt idx="224">
                  <c:v>23.4</c:v>
                </c:pt>
                <c:pt idx="225">
                  <c:v>23.5</c:v>
                </c:pt>
                <c:pt idx="226">
                  <c:v>23.6</c:v>
                </c:pt>
                <c:pt idx="227">
                  <c:v>23.7</c:v>
                </c:pt>
                <c:pt idx="228">
                  <c:v>23.8</c:v>
                </c:pt>
                <c:pt idx="229">
                  <c:v>23.9</c:v>
                </c:pt>
                <c:pt idx="230">
                  <c:v>24</c:v>
                </c:pt>
                <c:pt idx="231">
                  <c:v>24.1</c:v>
                </c:pt>
                <c:pt idx="232">
                  <c:v>24.2</c:v>
                </c:pt>
                <c:pt idx="233">
                  <c:v>24.3</c:v>
                </c:pt>
                <c:pt idx="234">
                  <c:v>24.4</c:v>
                </c:pt>
                <c:pt idx="235">
                  <c:v>24.5</c:v>
                </c:pt>
                <c:pt idx="236">
                  <c:v>24.6</c:v>
                </c:pt>
                <c:pt idx="237">
                  <c:v>24.7</c:v>
                </c:pt>
                <c:pt idx="238">
                  <c:v>24.8</c:v>
                </c:pt>
                <c:pt idx="239">
                  <c:v>24.9</c:v>
                </c:pt>
                <c:pt idx="240">
                  <c:v>25</c:v>
                </c:pt>
                <c:pt idx="241">
                  <c:v>25.1</c:v>
                </c:pt>
                <c:pt idx="242">
                  <c:v>25.2</c:v>
                </c:pt>
                <c:pt idx="243">
                  <c:v>25.3</c:v>
                </c:pt>
                <c:pt idx="244">
                  <c:v>25.4</c:v>
                </c:pt>
                <c:pt idx="245">
                  <c:v>25.5</c:v>
                </c:pt>
                <c:pt idx="246">
                  <c:v>25.6</c:v>
                </c:pt>
                <c:pt idx="247">
                  <c:v>25.7</c:v>
                </c:pt>
                <c:pt idx="248">
                  <c:v>25.8</c:v>
                </c:pt>
                <c:pt idx="249">
                  <c:v>25.9</c:v>
                </c:pt>
                <c:pt idx="250">
                  <c:v>26</c:v>
                </c:pt>
                <c:pt idx="251">
                  <c:v>26.1</c:v>
                </c:pt>
                <c:pt idx="252">
                  <c:v>26.2</c:v>
                </c:pt>
                <c:pt idx="253">
                  <c:v>26.3</c:v>
                </c:pt>
                <c:pt idx="254">
                  <c:v>26.4</c:v>
                </c:pt>
                <c:pt idx="255">
                  <c:v>26.5</c:v>
                </c:pt>
                <c:pt idx="256">
                  <c:v>26.6</c:v>
                </c:pt>
                <c:pt idx="257">
                  <c:v>26.7</c:v>
                </c:pt>
                <c:pt idx="258">
                  <c:v>26.8</c:v>
                </c:pt>
                <c:pt idx="259">
                  <c:v>26.9</c:v>
                </c:pt>
                <c:pt idx="260">
                  <c:v>27</c:v>
                </c:pt>
                <c:pt idx="261">
                  <c:v>27.1</c:v>
                </c:pt>
                <c:pt idx="262">
                  <c:v>27.2</c:v>
                </c:pt>
                <c:pt idx="263">
                  <c:v>27.3</c:v>
                </c:pt>
                <c:pt idx="264">
                  <c:v>27.4</c:v>
                </c:pt>
                <c:pt idx="265">
                  <c:v>27.5</c:v>
                </c:pt>
                <c:pt idx="266">
                  <c:v>27.6</c:v>
                </c:pt>
                <c:pt idx="267">
                  <c:v>27.7</c:v>
                </c:pt>
                <c:pt idx="268">
                  <c:v>27.8</c:v>
                </c:pt>
                <c:pt idx="269">
                  <c:v>27.9</c:v>
                </c:pt>
                <c:pt idx="270">
                  <c:v>28</c:v>
                </c:pt>
                <c:pt idx="271">
                  <c:v>28.1</c:v>
                </c:pt>
                <c:pt idx="272">
                  <c:v>28.2</c:v>
                </c:pt>
                <c:pt idx="273">
                  <c:v>28.3</c:v>
                </c:pt>
                <c:pt idx="274">
                  <c:v>28.4</c:v>
                </c:pt>
                <c:pt idx="275">
                  <c:v>28.5</c:v>
                </c:pt>
                <c:pt idx="276">
                  <c:v>28.6</c:v>
                </c:pt>
                <c:pt idx="277">
                  <c:v>28.7</c:v>
                </c:pt>
                <c:pt idx="278">
                  <c:v>28.8</c:v>
                </c:pt>
                <c:pt idx="279">
                  <c:v>28.9</c:v>
                </c:pt>
                <c:pt idx="280">
                  <c:v>29</c:v>
                </c:pt>
                <c:pt idx="281">
                  <c:v>29.1</c:v>
                </c:pt>
                <c:pt idx="282">
                  <c:v>29.2</c:v>
                </c:pt>
                <c:pt idx="283">
                  <c:v>29.3</c:v>
                </c:pt>
                <c:pt idx="284">
                  <c:v>29.4</c:v>
                </c:pt>
                <c:pt idx="285">
                  <c:v>29.5</c:v>
                </c:pt>
                <c:pt idx="286">
                  <c:v>29.6</c:v>
                </c:pt>
                <c:pt idx="287">
                  <c:v>29.7</c:v>
                </c:pt>
                <c:pt idx="288">
                  <c:v>29.8</c:v>
                </c:pt>
                <c:pt idx="289">
                  <c:v>29.9</c:v>
                </c:pt>
                <c:pt idx="290">
                  <c:v>30</c:v>
                </c:pt>
                <c:pt idx="291">
                  <c:v>30.1</c:v>
                </c:pt>
                <c:pt idx="292">
                  <c:v>30.2</c:v>
                </c:pt>
                <c:pt idx="293">
                  <c:v>30.3</c:v>
                </c:pt>
                <c:pt idx="294">
                  <c:v>30.4</c:v>
                </c:pt>
                <c:pt idx="295">
                  <c:v>30.5</c:v>
                </c:pt>
                <c:pt idx="296">
                  <c:v>30.6</c:v>
                </c:pt>
                <c:pt idx="297">
                  <c:v>30.7</c:v>
                </c:pt>
                <c:pt idx="298">
                  <c:v>30.8</c:v>
                </c:pt>
                <c:pt idx="299">
                  <c:v>30.9</c:v>
                </c:pt>
                <c:pt idx="300">
                  <c:v>31</c:v>
                </c:pt>
                <c:pt idx="301">
                  <c:v>31.1</c:v>
                </c:pt>
                <c:pt idx="302">
                  <c:v>31.2</c:v>
                </c:pt>
                <c:pt idx="303">
                  <c:v>31.3</c:v>
                </c:pt>
                <c:pt idx="304">
                  <c:v>31.4</c:v>
                </c:pt>
                <c:pt idx="305">
                  <c:v>31.5</c:v>
                </c:pt>
                <c:pt idx="306">
                  <c:v>31.6</c:v>
                </c:pt>
                <c:pt idx="307">
                  <c:v>31.7</c:v>
                </c:pt>
                <c:pt idx="308">
                  <c:v>31.8</c:v>
                </c:pt>
                <c:pt idx="309">
                  <c:v>31.9</c:v>
                </c:pt>
                <c:pt idx="310">
                  <c:v>32</c:v>
                </c:pt>
                <c:pt idx="311">
                  <c:v>32.1</c:v>
                </c:pt>
                <c:pt idx="312">
                  <c:v>32.2</c:v>
                </c:pt>
                <c:pt idx="313">
                  <c:v>32.3</c:v>
                </c:pt>
                <c:pt idx="314">
                  <c:v>32.4</c:v>
                </c:pt>
                <c:pt idx="315">
                  <c:v>32.5</c:v>
                </c:pt>
                <c:pt idx="316">
                  <c:v>32.6</c:v>
                </c:pt>
                <c:pt idx="317">
                  <c:v>32.7</c:v>
                </c:pt>
                <c:pt idx="318">
                  <c:v>32.8</c:v>
                </c:pt>
                <c:pt idx="319">
                  <c:v>32.9</c:v>
                </c:pt>
                <c:pt idx="320">
                  <c:v>33</c:v>
                </c:pt>
                <c:pt idx="321">
                  <c:v>33.1</c:v>
                </c:pt>
                <c:pt idx="322">
                  <c:v>33.2</c:v>
                </c:pt>
                <c:pt idx="323">
                  <c:v>33.3</c:v>
                </c:pt>
                <c:pt idx="324">
                  <c:v>33.4</c:v>
                </c:pt>
                <c:pt idx="325">
                  <c:v>33.5</c:v>
                </c:pt>
                <c:pt idx="326">
                  <c:v>33.6</c:v>
                </c:pt>
                <c:pt idx="327">
                  <c:v>33.7</c:v>
                </c:pt>
                <c:pt idx="328">
                  <c:v>33.8</c:v>
                </c:pt>
                <c:pt idx="329">
                  <c:v>33.9</c:v>
                </c:pt>
                <c:pt idx="330">
                  <c:v>34</c:v>
                </c:pt>
                <c:pt idx="331">
                  <c:v>34.1</c:v>
                </c:pt>
                <c:pt idx="332">
                  <c:v>34.2</c:v>
                </c:pt>
                <c:pt idx="333">
                  <c:v>34.3</c:v>
                </c:pt>
                <c:pt idx="334">
                  <c:v>34.4</c:v>
                </c:pt>
                <c:pt idx="335">
                  <c:v>34.5</c:v>
                </c:pt>
                <c:pt idx="336">
                  <c:v>34.6</c:v>
                </c:pt>
                <c:pt idx="337">
                  <c:v>34.7</c:v>
                </c:pt>
                <c:pt idx="338">
                  <c:v>34.8</c:v>
                </c:pt>
                <c:pt idx="339">
                  <c:v>34.9</c:v>
                </c:pt>
                <c:pt idx="340">
                  <c:v>35</c:v>
                </c:pt>
                <c:pt idx="341">
                  <c:v>35.1</c:v>
                </c:pt>
                <c:pt idx="342">
                  <c:v>35.2</c:v>
                </c:pt>
                <c:pt idx="343">
                  <c:v>35.3</c:v>
                </c:pt>
                <c:pt idx="344">
                  <c:v>35.4</c:v>
                </c:pt>
                <c:pt idx="345">
                  <c:v>35.5</c:v>
                </c:pt>
                <c:pt idx="346">
                  <c:v>35.6</c:v>
                </c:pt>
                <c:pt idx="347">
                  <c:v>35.7</c:v>
                </c:pt>
                <c:pt idx="348">
                  <c:v>35.8</c:v>
                </c:pt>
                <c:pt idx="349">
                  <c:v>35.9</c:v>
                </c:pt>
                <c:pt idx="350">
                  <c:v>36</c:v>
                </c:pt>
                <c:pt idx="351">
                  <c:v>36.1</c:v>
                </c:pt>
                <c:pt idx="352">
                  <c:v>36.2</c:v>
                </c:pt>
                <c:pt idx="353">
                  <c:v>36.3</c:v>
                </c:pt>
                <c:pt idx="354">
                  <c:v>36.4</c:v>
                </c:pt>
                <c:pt idx="355">
                  <c:v>36.5</c:v>
                </c:pt>
                <c:pt idx="356">
                  <c:v>36.6</c:v>
                </c:pt>
                <c:pt idx="357">
                  <c:v>36.7</c:v>
                </c:pt>
                <c:pt idx="358">
                  <c:v>36.8</c:v>
                </c:pt>
                <c:pt idx="359">
                  <c:v>36.9</c:v>
                </c:pt>
                <c:pt idx="360">
                  <c:v>37</c:v>
                </c:pt>
                <c:pt idx="361">
                  <c:v>37.1</c:v>
                </c:pt>
                <c:pt idx="362">
                  <c:v>37.2</c:v>
                </c:pt>
                <c:pt idx="363">
                  <c:v>37.3</c:v>
                </c:pt>
                <c:pt idx="364">
                  <c:v>37.4</c:v>
                </c:pt>
                <c:pt idx="365">
                  <c:v>37.5</c:v>
                </c:pt>
                <c:pt idx="366">
                  <c:v>37.6</c:v>
                </c:pt>
                <c:pt idx="367">
                  <c:v>37.7</c:v>
                </c:pt>
                <c:pt idx="368">
                  <c:v>37.8</c:v>
                </c:pt>
                <c:pt idx="369">
                  <c:v>37.9</c:v>
                </c:pt>
                <c:pt idx="370">
                  <c:v>38</c:v>
                </c:pt>
                <c:pt idx="371">
                  <c:v>38.1</c:v>
                </c:pt>
                <c:pt idx="372">
                  <c:v>38.2</c:v>
                </c:pt>
                <c:pt idx="373">
                  <c:v>38.3</c:v>
                </c:pt>
                <c:pt idx="374">
                  <c:v>38.4</c:v>
                </c:pt>
                <c:pt idx="375">
                  <c:v>38.5</c:v>
                </c:pt>
                <c:pt idx="376">
                  <c:v>38.6</c:v>
                </c:pt>
                <c:pt idx="377">
                  <c:v>38.7</c:v>
                </c:pt>
                <c:pt idx="378">
                  <c:v>38.8</c:v>
                </c:pt>
                <c:pt idx="379">
                  <c:v>38.9</c:v>
                </c:pt>
                <c:pt idx="380">
                  <c:v>39</c:v>
                </c:pt>
                <c:pt idx="381">
                  <c:v>39.1</c:v>
                </c:pt>
                <c:pt idx="382">
                  <c:v>39.2</c:v>
                </c:pt>
                <c:pt idx="383">
                  <c:v>39.3</c:v>
                </c:pt>
                <c:pt idx="384">
                  <c:v>39.4</c:v>
                </c:pt>
                <c:pt idx="385">
                  <c:v>39.5</c:v>
                </c:pt>
                <c:pt idx="386">
                  <c:v>39.6</c:v>
                </c:pt>
                <c:pt idx="387">
                  <c:v>39.7</c:v>
                </c:pt>
                <c:pt idx="388">
                  <c:v>39.8</c:v>
                </c:pt>
                <c:pt idx="389">
                  <c:v>39.9</c:v>
                </c:pt>
                <c:pt idx="390">
                  <c:v>40</c:v>
                </c:pt>
                <c:pt idx="391">
                  <c:v>40.1</c:v>
                </c:pt>
                <c:pt idx="392">
                  <c:v>40.2</c:v>
                </c:pt>
                <c:pt idx="393">
                  <c:v>40.3</c:v>
                </c:pt>
                <c:pt idx="394">
                  <c:v>40.4</c:v>
                </c:pt>
                <c:pt idx="395">
                  <c:v>40.5</c:v>
                </c:pt>
                <c:pt idx="396">
                  <c:v>40.6</c:v>
                </c:pt>
                <c:pt idx="397">
                  <c:v>40.7</c:v>
                </c:pt>
                <c:pt idx="398">
                  <c:v>40.8</c:v>
                </c:pt>
                <c:pt idx="399">
                  <c:v>40.9</c:v>
                </c:pt>
                <c:pt idx="400">
                  <c:v>41</c:v>
                </c:pt>
                <c:pt idx="401">
                  <c:v>41.1</c:v>
                </c:pt>
                <c:pt idx="402">
                  <c:v>41.2</c:v>
                </c:pt>
                <c:pt idx="403">
                  <c:v>41.3</c:v>
                </c:pt>
                <c:pt idx="404">
                  <c:v>41.4</c:v>
                </c:pt>
                <c:pt idx="405">
                  <c:v>41.5</c:v>
                </c:pt>
                <c:pt idx="406">
                  <c:v>41.6</c:v>
                </c:pt>
                <c:pt idx="407">
                  <c:v>41.7</c:v>
                </c:pt>
                <c:pt idx="408">
                  <c:v>41.8</c:v>
                </c:pt>
                <c:pt idx="409">
                  <c:v>41.9</c:v>
                </c:pt>
                <c:pt idx="410">
                  <c:v>42</c:v>
                </c:pt>
                <c:pt idx="411">
                  <c:v>42.1</c:v>
                </c:pt>
                <c:pt idx="412">
                  <c:v>42.2</c:v>
                </c:pt>
                <c:pt idx="413">
                  <c:v>42.3</c:v>
                </c:pt>
                <c:pt idx="414">
                  <c:v>42.4</c:v>
                </c:pt>
                <c:pt idx="415">
                  <c:v>42.5</c:v>
                </c:pt>
                <c:pt idx="416">
                  <c:v>42.6</c:v>
                </c:pt>
                <c:pt idx="417">
                  <c:v>42.7</c:v>
                </c:pt>
                <c:pt idx="418">
                  <c:v>42.8</c:v>
                </c:pt>
                <c:pt idx="419">
                  <c:v>42.9</c:v>
                </c:pt>
                <c:pt idx="420">
                  <c:v>43</c:v>
                </c:pt>
                <c:pt idx="421">
                  <c:v>43.1</c:v>
                </c:pt>
                <c:pt idx="422">
                  <c:v>43.2</c:v>
                </c:pt>
                <c:pt idx="423">
                  <c:v>43.3</c:v>
                </c:pt>
                <c:pt idx="424">
                  <c:v>43.4</c:v>
                </c:pt>
                <c:pt idx="425">
                  <c:v>43.5</c:v>
                </c:pt>
                <c:pt idx="426">
                  <c:v>43.6</c:v>
                </c:pt>
                <c:pt idx="427">
                  <c:v>43.7</c:v>
                </c:pt>
                <c:pt idx="428">
                  <c:v>43.8</c:v>
                </c:pt>
                <c:pt idx="429">
                  <c:v>43.9</c:v>
                </c:pt>
                <c:pt idx="430">
                  <c:v>44</c:v>
                </c:pt>
                <c:pt idx="431">
                  <c:v>44.1</c:v>
                </c:pt>
                <c:pt idx="432">
                  <c:v>44.2</c:v>
                </c:pt>
                <c:pt idx="433">
                  <c:v>44.3</c:v>
                </c:pt>
                <c:pt idx="434">
                  <c:v>44.4</c:v>
                </c:pt>
                <c:pt idx="435">
                  <c:v>44.5</c:v>
                </c:pt>
                <c:pt idx="436">
                  <c:v>44.6</c:v>
                </c:pt>
                <c:pt idx="437">
                  <c:v>44.7</c:v>
                </c:pt>
                <c:pt idx="438">
                  <c:v>44.8</c:v>
                </c:pt>
                <c:pt idx="439">
                  <c:v>44.9</c:v>
                </c:pt>
                <c:pt idx="440">
                  <c:v>45</c:v>
                </c:pt>
                <c:pt idx="441">
                  <c:v>45.1</c:v>
                </c:pt>
                <c:pt idx="442">
                  <c:v>45.2</c:v>
                </c:pt>
                <c:pt idx="443">
                  <c:v>45.3</c:v>
                </c:pt>
                <c:pt idx="444">
                  <c:v>45.4</c:v>
                </c:pt>
                <c:pt idx="445">
                  <c:v>45.5</c:v>
                </c:pt>
                <c:pt idx="446">
                  <c:v>45.6</c:v>
                </c:pt>
                <c:pt idx="447">
                  <c:v>45.7</c:v>
                </c:pt>
                <c:pt idx="448">
                  <c:v>45.8</c:v>
                </c:pt>
                <c:pt idx="449">
                  <c:v>45.9</c:v>
                </c:pt>
                <c:pt idx="450">
                  <c:v>46</c:v>
                </c:pt>
                <c:pt idx="451">
                  <c:v>46.1</c:v>
                </c:pt>
                <c:pt idx="452">
                  <c:v>46.2</c:v>
                </c:pt>
                <c:pt idx="453">
                  <c:v>46.3</c:v>
                </c:pt>
                <c:pt idx="454">
                  <c:v>46.4</c:v>
                </c:pt>
                <c:pt idx="455">
                  <c:v>46.5</c:v>
                </c:pt>
                <c:pt idx="456">
                  <c:v>46.6</c:v>
                </c:pt>
                <c:pt idx="457">
                  <c:v>46.7</c:v>
                </c:pt>
                <c:pt idx="458">
                  <c:v>46.8</c:v>
                </c:pt>
                <c:pt idx="459">
                  <c:v>46.9</c:v>
                </c:pt>
                <c:pt idx="460">
                  <c:v>47</c:v>
                </c:pt>
                <c:pt idx="461">
                  <c:v>47.1</c:v>
                </c:pt>
                <c:pt idx="462">
                  <c:v>47.2</c:v>
                </c:pt>
                <c:pt idx="463">
                  <c:v>47.3</c:v>
                </c:pt>
                <c:pt idx="464">
                  <c:v>47.4</c:v>
                </c:pt>
                <c:pt idx="465">
                  <c:v>47.5</c:v>
                </c:pt>
                <c:pt idx="466">
                  <c:v>47.6</c:v>
                </c:pt>
                <c:pt idx="467">
                  <c:v>47.7</c:v>
                </c:pt>
                <c:pt idx="468">
                  <c:v>47.8</c:v>
                </c:pt>
                <c:pt idx="469">
                  <c:v>47.9</c:v>
                </c:pt>
                <c:pt idx="470">
                  <c:v>48</c:v>
                </c:pt>
                <c:pt idx="471">
                  <c:v>48.1</c:v>
                </c:pt>
                <c:pt idx="472">
                  <c:v>48.2</c:v>
                </c:pt>
                <c:pt idx="473">
                  <c:v>48.3</c:v>
                </c:pt>
                <c:pt idx="474">
                  <c:v>48.4</c:v>
                </c:pt>
                <c:pt idx="475">
                  <c:v>48.5</c:v>
                </c:pt>
                <c:pt idx="476">
                  <c:v>48.6</c:v>
                </c:pt>
                <c:pt idx="477">
                  <c:v>48.7</c:v>
                </c:pt>
                <c:pt idx="478">
                  <c:v>48.8</c:v>
                </c:pt>
                <c:pt idx="479">
                  <c:v>48.9</c:v>
                </c:pt>
                <c:pt idx="480">
                  <c:v>49</c:v>
                </c:pt>
                <c:pt idx="481">
                  <c:v>49.1</c:v>
                </c:pt>
                <c:pt idx="482">
                  <c:v>49.2</c:v>
                </c:pt>
                <c:pt idx="483">
                  <c:v>49.3</c:v>
                </c:pt>
                <c:pt idx="484">
                  <c:v>49.4</c:v>
                </c:pt>
                <c:pt idx="485">
                  <c:v>49.5</c:v>
                </c:pt>
                <c:pt idx="486">
                  <c:v>49.6</c:v>
                </c:pt>
                <c:pt idx="487">
                  <c:v>49.7</c:v>
                </c:pt>
                <c:pt idx="488">
                  <c:v>49.8</c:v>
                </c:pt>
                <c:pt idx="489">
                  <c:v>49.9</c:v>
                </c:pt>
                <c:pt idx="490">
                  <c:v>50</c:v>
                </c:pt>
                <c:pt idx="491">
                  <c:v>50.1</c:v>
                </c:pt>
                <c:pt idx="492">
                  <c:v>50.2</c:v>
                </c:pt>
                <c:pt idx="493">
                  <c:v>50.3</c:v>
                </c:pt>
                <c:pt idx="494">
                  <c:v>50.4</c:v>
                </c:pt>
                <c:pt idx="495">
                  <c:v>50.5</c:v>
                </c:pt>
                <c:pt idx="496">
                  <c:v>50.6</c:v>
                </c:pt>
                <c:pt idx="497">
                  <c:v>50.7</c:v>
                </c:pt>
                <c:pt idx="498">
                  <c:v>50.8</c:v>
                </c:pt>
                <c:pt idx="499">
                  <c:v>50.9</c:v>
                </c:pt>
                <c:pt idx="500">
                  <c:v>51</c:v>
                </c:pt>
                <c:pt idx="501">
                  <c:v>51.1</c:v>
                </c:pt>
                <c:pt idx="502">
                  <c:v>51.2</c:v>
                </c:pt>
                <c:pt idx="503">
                  <c:v>51.3</c:v>
                </c:pt>
                <c:pt idx="504">
                  <c:v>51.4</c:v>
                </c:pt>
                <c:pt idx="505">
                  <c:v>51.5</c:v>
                </c:pt>
                <c:pt idx="506">
                  <c:v>51.6</c:v>
                </c:pt>
                <c:pt idx="507">
                  <c:v>51.7</c:v>
                </c:pt>
                <c:pt idx="508">
                  <c:v>51.8</c:v>
                </c:pt>
                <c:pt idx="509">
                  <c:v>51.9</c:v>
                </c:pt>
                <c:pt idx="510">
                  <c:v>52</c:v>
                </c:pt>
                <c:pt idx="511">
                  <c:v>52.1</c:v>
                </c:pt>
                <c:pt idx="512">
                  <c:v>52.2</c:v>
                </c:pt>
                <c:pt idx="513">
                  <c:v>52.3</c:v>
                </c:pt>
                <c:pt idx="514">
                  <c:v>52.4</c:v>
                </c:pt>
                <c:pt idx="515">
                  <c:v>52.5</c:v>
                </c:pt>
                <c:pt idx="516">
                  <c:v>52.6</c:v>
                </c:pt>
                <c:pt idx="517">
                  <c:v>52.7</c:v>
                </c:pt>
                <c:pt idx="518">
                  <c:v>52.8</c:v>
                </c:pt>
                <c:pt idx="519">
                  <c:v>52.9</c:v>
                </c:pt>
                <c:pt idx="520">
                  <c:v>53</c:v>
                </c:pt>
                <c:pt idx="521">
                  <c:v>53.1</c:v>
                </c:pt>
                <c:pt idx="522">
                  <c:v>53.2</c:v>
                </c:pt>
                <c:pt idx="523">
                  <c:v>53.3</c:v>
                </c:pt>
                <c:pt idx="524">
                  <c:v>53.4</c:v>
                </c:pt>
                <c:pt idx="525">
                  <c:v>53.5</c:v>
                </c:pt>
                <c:pt idx="526">
                  <c:v>53.6</c:v>
                </c:pt>
                <c:pt idx="527">
                  <c:v>53.7</c:v>
                </c:pt>
                <c:pt idx="528">
                  <c:v>53.8</c:v>
                </c:pt>
                <c:pt idx="529">
                  <c:v>53.9</c:v>
                </c:pt>
                <c:pt idx="530">
                  <c:v>54</c:v>
                </c:pt>
                <c:pt idx="531">
                  <c:v>54.1</c:v>
                </c:pt>
                <c:pt idx="532">
                  <c:v>54.2</c:v>
                </c:pt>
                <c:pt idx="533">
                  <c:v>54.3</c:v>
                </c:pt>
                <c:pt idx="534">
                  <c:v>54.4</c:v>
                </c:pt>
                <c:pt idx="535">
                  <c:v>54.5</c:v>
                </c:pt>
                <c:pt idx="536">
                  <c:v>54.6</c:v>
                </c:pt>
                <c:pt idx="537">
                  <c:v>54.7</c:v>
                </c:pt>
                <c:pt idx="538">
                  <c:v>54.8</c:v>
                </c:pt>
                <c:pt idx="539">
                  <c:v>54.9</c:v>
                </c:pt>
                <c:pt idx="540">
                  <c:v>55</c:v>
                </c:pt>
                <c:pt idx="541">
                  <c:v>55.1</c:v>
                </c:pt>
                <c:pt idx="542">
                  <c:v>55.2</c:v>
                </c:pt>
                <c:pt idx="543">
                  <c:v>55.3</c:v>
                </c:pt>
                <c:pt idx="544">
                  <c:v>55.4</c:v>
                </c:pt>
                <c:pt idx="545">
                  <c:v>55.5</c:v>
                </c:pt>
                <c:pt idx="546">
                  <c:v>55.6</c:v>
                </c:pt>
                <c:pt idx="547">
                  <c:v>55.7</c:v>
                </c:pt>
                <c:pt idx="548">
                  <c:v>55.8</c:v>
                </c:pt>
                <c:pt idx="549">
                  <c:v>55.9</c:v>
                </c:pt>
                <c:pt idx="550">
                  <c:v>56</c:v>
                </c:pt>
                <c:pt idx="551">
                  <c:v>56.1</c:v>
                </c:pt>
                <c:pt idx="552">
                  <c:v>56.2</c:v>
                </c:pt>
                <c:pt idx="553">
                  <c:v>56.3</c:v>
                </c:pt>
                <c:pt idx="554">
                  <c:v>56.4</c:v>
                </c:pt>
                <c:pt idx="555">
                  <c:v>56.5</c:v>
                </c:pt>
                <c:pt idx="556">
                  <c:v>56.6</c:v>
                </c:pt>
                <c:pt idx="557">
                  <c:v>56.7</c:v>
                </c:pt>
                <c:pt idx="558">
                  <c:v>56.8</c:v>
                </c:pt>
                <c:pt idx="559">
                  <c:v>56.9</c:v>
                </c:pt>
                <c:pt idx="560">
                  <c:v>57</c:v>
                </c:pt>
                <c:pt idx="561">
                  <c:v>57.1</c:v>
                </c:pt>
                <c:pt idx="562">
                  <c:v>57.2</c:v>
                </c:pt>
                <c:pt idx="563">
                  <c:v>57.3</c:v>
                </c:pt>
                <c:pt idx="564">
                  <c:v>57.4</c:v>
                </c:pt>
                <c:pt idx="565">
                  <c:v>57.5</c:v>
                </c:pt>
                <c:pt idx="566">
                  <c:v>57.6</c:v>
                </c:pt>
                <c:pt idx="567">
                  <c:v>57.7</c:v>
                </c:pt>
                <c:pt idx="568">
                  <c:v>57.8</c:v>
                </c:pt>
                <c:pt idx="569">
                  <c:v>57.9</c:v>
                </c:pt>
                <c:pt idx="570">
                  <c:v>58</c:v>
                </c:pt>
                <c:pt idx="571">
                  <c:v>58.1</c:v>
                </c:pt>
                <c:pt idx="572">
                  <c:v>58.2</c:v>
                </c:pt>
                <c:pt idx="573">
                  <c:v>58.3</c:v>
                </c:pt>
                <c:pt idx="574">
                  <c:v>58.4</c:v>
                </c:pt>
                <c:pt idx="575">
                  <c:v>58.5</c:v>
                </c:pt>
                <c:pt idx="576">
                  <c:v>58.6</c:v>
                </c:pt>
                <c:pt idx="577">
                  <c:v>58.7</c:v>
                </c:pt>
                <c:pt idx="578">
                  <c:v>58.8</c:v>
                </c:pt>
                <c:pt idx="579">
                  <c:v>58.9</c:v>
                </c:pt>
                <c:pt idx="580">
                  <c:v>59</c:v>
                </c:pt>
                <c:pt idx="581">
                  <c:v>59.1</c:v>
                </c:pt>
                <c:pt idx="582">
                  <c:v>59.2</c:v>
                </c:pt>
                <c:pt idx="583">
                  <c:v>59.3</c:v>
                </c:pt>
                <c:pt idx="584">
                  <c:v>59.4</c:v>
                </c:pt>
                <c:pt idx="585">
                  <c:v>59.5</c:v>
                </c:pt>
                <c:pt idx="586">
                  <c:v>59.6</c:v>
                </c:pt>
                <c:pt idx="587">
                  <c:v>59.7</c:v>
                </c:pt>
                <c:pt idx="588">
                  <c:v>59.8</c:v>
                </c:pt>
                <c:pt idx="589">
                  <c:v>59.9</c:v>
                </c:pt>
                <c:pt idx="590">
                  <c:v>60</c:v>
                </c:pt>
                <c:pt idx="591">
                  <c:v>60.1</c:v>
                </c:pt>
                <c:pt idx="592">
                  <c:v>60.2</c:v>
                </c:pt>
                <c:pt idx="593">
                  <c:v>60.3</c:v>
                </c:pt>
                <c:pt idx="594">
                  <c:v>60.4</c:v>
                </c:pt>
                <c:pt idx="595">
                  <c:v>60.5</c:v>
                </c:pt>
                <c:pt idx="596">
                  <c:v>60.6</c:v>
                </c:pt>
                <c:pt idx="597">
                  <c:v>60.7</c:v>
                </c:pt>
                <c:pt idx="598">
                  <c:v>60.8</c:v>
                </c:pt>
                <c:pt idx="599">
                  <c:v>60.9</c:v>
                </c:pt>
                <c:pt idx="600">
                  <c:v>61</c:v>
                </c:pt>
                <c:pt idx="601">
                  <c:v>61.1</c:v>
                </c:pt>
                <c:pt idx="602">
                  <c:v>61.2</c:v>
                </c:pt>
                <c:pt idx="603">
                  <c:v>61.3</c:v>
                </c:pt>
                <c:pt idx="604">
                  <c:v>61.4</c:v>
                </c:pt>
                <c:pt idx="605">
                  <c:v>61.5</c:v>
                </c:pt>
                <c:pt idx="606">
                  <c:v>61.6</c:v>
                </c:pt>
                <c:pt idx="607">
                  <c:v>61.7</c:v>
                </c:pt>
                <c:pt idx="608">
                  <c:v>61.8</c:v>
                </c:pt>
                <c:pt idx="609">
                  <c:v>61.9</c:v>
                </c:pt>
                <c:pt idx="610">
                  <c:v>62</c:v>
                </c:pt>
                <c:pt idx="611">
                  <c:v>62.1</c:v>
                </c:pt>
                <c:pt idx="612">
                  <c:v>62.2</c:v>
                </c:pt>
                <c:pt idx="613">
                  <c:v>62.3</c:v>
                </c:pt>
                <c:pt idx="614">
                  <c:v>62.4</c:v>
                </c:pt>
                <c:pt idx="615">
                  <c:v>62.5</c:v>
                </c:pt>
                <c:pt idx="616">
                  <c:v>62.6</c:v>
                </c:pt>
                <c:pt idx="617">
                  <c:v>62.7</c:v>
                </c:pt>
                <c:pt idx="618">
                  <c:v>62.8</c:v>
                </c:pt>
                <c:pt idx="619">
                  <c:v>62.9</c:v>
                </c:pt>
                <c:pt idx="620">
                  <c:v>63</c:v>
                </c:pt>
                <c:pt idx="621">
                  <c:v>63.1</c:v>
                </c:pt>
                <c:pt idx="622">
                  <c:v>63.2</c:v>
                </c:pt>
                <c:pt idx="623">
                  <c:v>63.3</c:v>
                </c:pt>
                <c:pt idx="624">
                  <c:v>63.4</c:v>
                </c:pt>
                <c:pt idx="625">
                  <c:v>63.5</c:v>
                </c:pt>
                <c:pt idx="626">
                  <c:v>63.6</c:v>
                </c:pt>
                <c:pt idx="627">
                  <c:v>63.7</c:v>
                </c:pt>
                <c:pt idx="628">
                  <c:v>63.8</c:v>
                </c:pt>
                <c:pt idx="629">
                  <c:v>63.9</c:v>
                </c:pt>
                <c:pt idx="630">
                  <c:v>64</c:v>
                </c:pt>
                <c:pt idx="631">
                  <c:v>64.1</c:v>
                </c:pt>
                <c:pt idx="632">
                  <c:v>64.2</c:v>
                </c:pt>
                <c:pt idx="633">
                  <c:v>64.3</c:v>
                </c:pt>
                <c:pt idx="634">
                  <c:v>64.4</c:v>
                </c:pt>
                <c:pt idx="635">
                  <c:v>64.5</c:v>
                </c:pt>
                <c:pt idx="636">
                  <c:v>64.6</c:v>
                </c:pt>
                <c:pt idx="637">
                  <c:v>64.7</c:v>
                </c:pt>
                <c:pt idx="638">
                  <c:v>64.8</c:v>
                </c:pt>
                <c:pt idx="639">
                  <c:v>64.9</c:v>
                </c:pt>
                <c:pt idx="640">
                  <c:v>65</c:v>
                </c:pt>
                <c:pt idx="641">
                  <c:v>65.1</c:v>
                </c:pt>
                <c:pt idx="642">
                  <c:v>65.2</c:v>
                </c:pt>
                <c:pt idx="643">
                  <c:v>65.3</c:v>
                </c:pt>
                <c:pt idx="644">
                  <c:v>65.4</c:v>
                </c:pt>
                <c:pt idx="645">
                  <c:v>65.5</c:v>
                </c:pt>
                <c:pt idx="646">
                  <c:v>65.6</c:v>
                </c:pt>
                <c:pt idx="647">
                  <c:v>65.7</c:v>
                </c:pt>
                <c:pt idx="648">
                  <c:v>65.8</c:v>
                </c:pt>
                <c:pt idx="649">
                  <c:v>65.9</c:v>
                </c:pt>
                <c:pt idx="650">
                  <c:v>66</c:v>
                </c:pt>
                <c:pt idx="651">
                  <c:v>66.1</c:v>
                </c:pt>
                <c:pt idx="652">
                  <c:v>66.2</c:v>
                </c:pt>
                <c:pt idx="653">
                  <c:v>66.3</c:v>
                </c:pt>
                <c:pt idx="654">
                  <c:v>66.4</c:v>
                </c:pt>
                <c:pt idx="655">
                  <c:v>66.5</c:v>
                </c:pt>
                <c:pt idx="656">
                  <c:v>66.6</c:v>
                </c:pt>
                <c:pt idx="657">
                  <c:v>66.7</c:v>
                </c:pt>
                <c:pt idx="658">
                  <c:v>66.8</c:v>
                </c:pt>
                <c:pt idx="659">
                  <c:v>66.9</c:v>
                </c:pt>
                <c:pt idx="660">
                  <c:v>67</c:v>
                </c:pt>
                <c:pt idx="661">
                  <c:v>67.1</c:v>
                </c:pt>
                <c:pt idx="662">
                  <c:v>67.2</c:v>
                </c:pt>
                <c:pt idx="663">
                  <c:v>67.3</c:v>
                </c:pt>
                <c:pt idx="664">
                  <c:v>67.4</c:v>
                </c:pt>
                <c:pt idx="665">
                  <c:v>67.5</c:v>
                </c:pt>
                <c:pt idx="666">
                  <c:v>67.6</c:v>
                </c:pt>
                <c:pt idx="667">
                  <c:v>67.7</c:v>
                </c:pt>
                <c:pt idx="668">
                  <c:v>67.8</c:v>
                </c:pt>
                <c:pt idx="669">
                  <c:v>67.9</c:v>
                </c:pt>
                <c:pt idx="670">
                  <c:v>68</c:v>
                </c:pt>
                <c:pt idx="671">
                  <c:v>68.1</c:v>
                </c:pt>
                <c:pt idx="672">
                  <c:v>68.2</c:v>
                </c:pt>
                <c:pt idx="673">
                  <c:v>68.3</c:v>
                </c:pt>
                <c:pt idx="674">
                  <c:v>68.4</c:v>
                </c:pt>
                <c:pt idx="675">
                  <c:v>68.5</c:v>
                </c:pt>
                <c:pt idx="676">
                  <c:v>68.6</c:v>
                </c:pt>
                <c:pt idx="677">
                  <c:v>68.7</c:v>
                </c:pt>
                <c:pt idx="678">
                  <c:v>68.8</c:v>
                </c:pt>
                <c:pt idx="679">
                  <c:v>68.9</c:v>
                </c:pt>
                <c:pt idx="680">
                  <c:v>69</c:v>
                </c:pt>
                <c:pt idx="681">
                  <c:v>69.1</c:v>
                </c:pt>
                <c:pt idx="682">
                  <c:v>69.2</c:v>
                </c:pt>
                <c:pt idx="683">
                  <c:v>69.3</c:v>
                </c:pt>
                <c:pt idx="684">
                  <c:v>69.4</c:v>
                </c:pt>
                <c:pt idx="685">
                  <c:v>69.5</c:v>
                </c:pt>
                <c:pt idx="686">
                  <c:v>69.6</c:v>
                </c:pt>
                <c:pt idx="687">
                  <c:v>69.7</c:v>
                </c:pt>
                <c:pt idx="688">
                  <c:v>69.8</c:v>
                </c:pt>
                <c:pt idx="689">
                  <c:v>69.9</c:v>
                </c:pt>
                <c:pt idx="690">
                  <c:v>70</c:v>
                </c:pt>
                <c:pt idx="691">
                  <c:v>70.1</c:v>
                </c:pt>
                <c:pt idx="692">
                  <c:v>70.2</c:v>
                </c:pt>
                <c:pt idx="693">
                  <c:v>70.3</c:v>
                </c:pt>
                <c:pt idx="694">
                  <c:v>70.4</c:v>
                </c:pt>
                <c:pt idx="695">
                  <c:v>70.5</c:v>
                </c:pt>
                <c:pt idx="696">
                  <c:v>70.6</c:v>
                </c:pt>
                <c:pt idx="697">
                  <c:v>70.7</c:v>
                </c:pt>
                <c:pt idx="698">
                  <c:v>70.8</c:v>
                </c:pt>
                <c:pt idx="699">
                  <c:v>70.9</c:v>
                </c:pt>
                <c:pt idx="700">
                  <c:v>71</c:v>
                </c:pt>
                <c:pt idx="701">
                  <c:v>71.1</c:v>
                </c:pt>
                <c:pt idx="702">
                  <c:v>71.2</c:v>
                </c:pt>
                <c:pt idx="703">
                  <c:v>71.3</c:v>
                </c:pt>
                <c:pt idx="704">
                  <c:v>71.4</c:v>
                </c:pt>
                <c:pt idx="705">
                  <c:v>71.5</c:v>
                </c:pt>
                <c:pt idx="706">
                  <c:v>71.6</c:v>
                </c:pt>
                <c:pt idx="707">
                  <c:v>71.7</c:v>
                </c:pt>
                <c:pt idx="708">
                  <c:v>71.8</c:v>
                </c:pt>
                <c:pt idx="709">
                  <c:v>71.9</c:v>
                </c:pt>
                <c:pt idx="710">
                  <c:v>72</c:v>
                </c:pt>
                <c:pt idx="711">
                  <c:v>72.1</c:v>
                </c:pt>
                <c:pt idx="712">
                  <c:v>72.2</c:v>
                </c:pt>
                <c:pt idx="713">
                  <c:v>72.3</c:v>
                </c:pt>
                <c:pt idx="714">
                  <c:v>72.4</c:v>
                </c:pt>
                <c:pt idx="715">
                  <c:v>72.5</c:v>
                </c:pt>
                <c:pt idx="716">
                  <c:v>72.6</c:v>
                </c:pt>
                <c:pt idx="717">
                  <c:v>72.7</c:v>
                </c:pt>
                <c:pt idx="718">
                  <c:v>72.8</c:v>
                </c:pt>
                <c:pt idx="719">
                  <c:v>72.9</c:v>
                </c:pt>
                <c:pt idx="720">
                  <c:v>73</c:v>
                </c:pt>
                <c:pt idx="721">
                  <c:v>73.1</c:v>
                </c:pt>
                <c:pt idx="722">
                  <c:v>73.2</c:v>
                </c:pt>
                <c:pt idx="723">
                  <c:v>73.3</c:v>
                </c:pt>
                <c:pt idx="724">
                  <c:v>73.4</c:v>
                </c:pt>
                <c:pt idx="725">
                  <c:v>73.5</c:v>
                </c:pt>
                <c:pt idx="726">
                  <c:v>73.6</c:v>
                </c:pt>
                <c:pt idx="727">
                  <c:v>73.7</c:v>
                </c:pt>
                <c:pt idx="728">
                  <c:v>73.8</c:v>
                </c:pt>
                <c:pt idx="729">
                  <c:v>73.9</c:v>
                </c:pt>
                <c:pt idx="730">
                  <c:v>74</c:v>
                </c:pt>
                <c:pt idx="731">
                  <c:v>74.1</c:v>
                </c:pt>
                <c:pt idx="732">
                  <c:v>74.2</c:v>
                </c:pt>
                <c:pt idx="733">
                  <c:v>74.3</c:v>
                </c:pt>
                <c:pt idx="734">
                  <c:v>74.4</c:v>
                </c:pt>
                <c:pt idx="735">
                  <c:v>74.5</c:v>
                </c:pt>
                <c:pt idx="736">
                  <c:v>74.6</c:v>
                </c:pt>
                <c:pt idx="737">
                  <c:v>74.7</c:v>
                </c:pt>
                <c:pt idx="738">
                  <c:v>74.8</c:v>
                </c:pt>
                <c:pt idx="739">
                  <c:v>74.9</c:v>
                </c:pt>
                <c:pt idx="740">
                  <c:v>75</c:v>
                </c:pt>
                <c:pt idx="741">
                  <c:v>75.1</c:v>
                </c:pt>
                <c:pt idx="742">
                  <c:v>75.2</c:v>
                </c:pt>
                <c:pt idx="743">
                  <c:v>75.3</c:v>
                </c:pt>
                <c:pt idx="744">
                  <c:v>75.4</c:v>
                </c:pt>
                <c:pt idx="745">
                  <c:v>75.5</c:v>
                </c:pt>
                <c:pt idx="746">
                  <c:v>75.6</c:v>
                </c:pt>
                <c:pt idx="747">
                  <c:v>75.7</c:v>
                </c:pt>
                <c:pt idx="748">
                  <c:v>75.8</c:v>
                </c:pt>
                <c:pt idx="749">
                  <c:v>75.9</c:v>
                </c:pt>
                <c:pt idx="750">
                  <c:v>76</c:v>
                </c:pt>
                <c:pt idx="751">
                  <c:v>76.1</c:v>
                </c:pt>
                <c:pt idx="752">
                  <c:v>76.2</c:v>
                </c:pt>
                <c:pt idx="753">
                  <c:v>76.3</c:v>
                </c:pt>
                <c:pt idx="754">
                  <c:v>76.4</c:v>
                </c:pt>
                <c:pt idx="755">
                  <c:v>76.5</c:v>
                </c:pt>
                <c:pt idx="756">
                  <c:v>76.6</c:v>
                </c:pt>
                <c:pt idx="757">
                  <c:v>76.7</c:v>
                </c:pt>
                <c:pt idx="758">
                  <c:v>76.8</c:v>
                </c:pt>
                <c:pt idx="759">
                  <c:v>76.9</c:v>
                </c:pt>
                <c:pt idx="760">
                  <c:v>77</c:v>
                </c:pt>
                <c:pt idx="761">
                  <c:v>77.1</c:v>
                </c:pt>
                <c:pt idx="762">
                  <c:v>77.2</c:v>
                </c:pt>
                <c:pt idx="763">
                  <c:v>77.3</c:v>
                </c:pt>
                <c:pt idx="764">
                  <c:v>77.4</c:v>
                </c:pt>
                <c:pt idx="765">
                  <c:v>77.5</c:v>
                </c:pt>
                <c:pt idx="766">
                  <c:v>77.6</c:v>
                </c:pt>
                <c:pt idx="767">
                  <c:v>77.7</c:v>
                </c:pt>
                <c:pt idx="768">
                  <c:v>77.8</c:v>
                </c:pt>
                <c:pt idx="769">
                  <c:v>77.9</c:v>
                </c:pt>
                <c:pt idx="770">
                  <c:v>78</c:v>
                </c:pt>
                <c:pt idx="771">
                  <c:v>78.1</c:v>
                </c:pt>
                <c:pt idx="772">
                  <c:v>78.2</c:v>
                </c:pt>
                <c:pt idx="773">
                  <c:v>78.3</c:v>
                </c:pt>
                <c:pt idx="774">
                  <c:v>78.4</c:v>
                </c:pt>
                <c:pt idx="775">
                  <c:v>78.5</c:v>
                </c:pt>
                <c:pt idx="776">
                  <c:v>78.6</c:v>
                </c:pt>
                <c:pt idx="777">
                  <c:v>78.7</c:v>
                </c:pt>
                <c:pt idx="778">
                  <c:v>78.8</c:v>
                </c:pt>
                <c:pt idx="779">
                  <c:v>78.9</c:v>
                </c:pt>
                <c:pt idx="780">
                  <c:v>79</c:v>
                </c:pt>
                <c:pt idx="781">
                  <c:v>79.1</c:v>
                </c:pt>
                <c:pt idx="782">
                  <c:v>79.2</c:v>
                </c:pt>
                <c:pt idx="783">
                  <c:v>79.3</c:v>
                </c:pt>
                <c:pt idx="784">
                  <c:v>79.4</c:v>
                </c:pt>
                <c:pt idx="785">
                  <c:v>79.5</c:v>
                </c:pt>
                <c:pt idx="786">
                  <c:v>79.6</c:v>
                </c:pt>
                <c:pt idx="787">
                  <c:v>79.7</c:v>
                </c:pt>
                <c:pt idx="788">
                  <c:v>79.8</c:v>
                </c:pt>
                <c:pt idx="789">
                  <c:v>79.9</c:v>
                </c:pt>
                <c:pt idx="790">
                  <c:v>80</c:v>
                </c:pt>
                <c:pt idx="791">
                  <c:v>80.1</c:v>
                </c:pt>
                <c:pt idx="792">
                  <c:v>80.2</c:v>
                </c:pt>
                <c:pt idx="793">
                  <c:v>80.3</c:v>
                </c:pt>
                <c:pt idx="794">
                  <c:v>80.4</c:v>
                </c:pt>
                <c:pt idx="795">
                  <c:v>80.5</c:v>
                </c:pt>
                <c:pt idx="796">
                  <c:v>80.6</c:v>
                </c:pt>
                <c:pt idx="797">
                  <c:v>80.7</c:v>
                </c:pt>
                <c:pt idx="798">
                  <c:v>80.8</c:v>
                </c:pt>
                <c:pt idx="799">
                  <c:v>80.9</c:v>
                </c:pt>
                <c:pt idx="800">
                  <c:v>81</c:v>
                </c:pt>
                <c:pt idx="801">
                  <c:v>81.1</c:v>
                </c:pt>
                <c:pt idx="802">
                  <c:v>81.2</c:v>
                </c:pt>
                <c:pt idx="803">
                  <c:v>81.3</c:v>
                </c:pt>
                <c:pt idx="804">
                  <c:v>81.4</c:v>
                </c:pt>
                <c:pt idx="805">
                  <c:v>81.5</c:v>
                </c:pt>
                <c:pt idx="806">
                  <c:v>81.6</c:v>
                </c:pt>
                <c:pt idx="807">
                  <c:v>81.7</c:v>
                </c:pt>
                <c:pt idx="808">
                  <c:v>81.8</c:v>
                </c:pt>
                <c:pt idx="809">
                  <c:v>81.9</c:v>
                </c:pt>
                <c:pt idx="810">
                  <c:v>82</c:v>
                </c:pt>
                <c:pt idx="811">
                  <c:v>82.1</c:v>
                </c:pt>
                <c:pt idx="812">
                  <c:v>82.2</c:v>
                </c:pt>
                <c:pt idx="813">
                  <c:v>82.3</c:v>
                </c:pt>
                <c:pt idx="814">
                  <c:v>82.4</c:v>
                </c:pt>
                <c:pt idx="815">
                  <c:v>82.5</c:v>
                </c:pt>
                <c:pt idx="816">
                  <c:v>82.6</c:v>
                </c:pt>
                <c:pt idx="817">
                  <c:v>82.7</c:v>
                </c:pt>
                <c:pt idx="818">
                  <c:v>82.8</c:v>
                </c:pt>
                <c:pt idx="819">
                  <c:v>82.9</c:v>
                </c:pt>
                <c:pt idx="820">
                  <c:v>83</c:v>
                </c:pt>
                <c:pt idx="821">
                  <c:v>83.1</c:v>
                </c:pt>
                <c:pt idx="822">
                  <c:v>83.2</c:v>
                </c:pt>
                <c:pt idx="823">
                  <c:v>83.3</c:v>
                </c:pt>
                <c:pt idx="824">
                  <c:v>83.4</c:v>
                </c:pt>
                <c:pt idx="825">
                  <c:v>83.5</c:v>
                </c:pt>
                <c:pt idx="826">
                  <c:v>83.6</c:v>
                </c:pt>
                <c:pt idx="827">
                  <c:v>83.7</c:v>
                </c:pt>
                <c:pt idx="828">
                  <c:v>83.8</c:v>
                </c:pt>
                <c:pt idx="829">
                  <c:v>83.9</c:v>
                </c:pt>
                <c:pt idx="830">
                  <c:v>84</c:v>
                </c:pt>
                <c:pt idx="831">
                  <c:v>84.1</c:v>
                </c:pt>
                <c:pt idx="832">
                  <c:v>84.2</c:v>
                </c:pt>
                <c:pt idx="833">
                  <c:v>84.3</c:v>
                </c:pt>
                <c:pt idx="834">
                  <c:v>84.4</c:v>
                </c:pt>
                <c:pt idx="835">
                  <c:v>84.5</c:v>
                </c:pt>
                <c:pt idx="836">
                  <c:v>84.6</c:v>
                </c:pt>
                <c:pt idx="837">
                  <c:v>84.7</c:v>
                </c:pt>
                <c:pt idx="838">
                  <c:v>84.8</c:v>
                </c:pt>
                <c:pt idx="839">
                  <c:v>84.9</c:v>
                </c:pt>
                <c:pt idx="840">
                  <c:v>85</c:v>
                </c:pt>
                <c:pt idx="841">
                  <c:v>85.1</c:v>
                </c:pt>
                <c:pt idx="842">
                  <c:v>85.2</c:v>
                </c:pt>
                <c:pt idx="843">
                  <c:v>85.3</c:v>
                </c:pt>
                <c:pt idx="844">
                  <c:v>85.4</c:v>
                </c:pt>
                <c:pt idx="845">
                  <c:v>85.5</c:v>
                </c:pt>
                <c:pt idx="846">
                  <c:v>85.6</c:v>
                </c:pt>
                <c:pt idx="847">
                  <c:v>85.7</c:v>
                </c:pt>
                <c:pt idx="848">
                  <c:v>85.8</c:v>
                </c:pt>
                <c:pt idx="849">
                  <c:v>85.9</c:v>
                </c:pt>
                <c:pt idx="850">
                  <c:v>86</c:v>
                </c:pt>
                <c:pt idx="851">
                  <c:v>86.1</c:v>
                </c:pt>
                <c:pt idx="852">
                  <c:v>86.2</c:v>
                </c:pt>
                <c:pt idx="853">
                  <c:v>86.3</c:v>
                </c:pt>
                <c:pt idx="854">
                  <c:v>86.4</c:v>
                </c:pt>
                <c:pt idx="855">
                  <c:v>86.5</c:v>
                </c:pt>
                <c:pt idx="856">
                  <c:v>86.6</c:v>
                </c:pt>
                <c:pt idx="857">
                  <c:v>86.7</c:v>
                </c:pt>
                <c:pt idx="858">
                  <c:v>86.8</c:v>
                </c:pt>
                <c:pt idx="859">
                  <c:v>86.9</c:v>
                </c:pt>
                <c:pt idx="860">
                  <c:v>87</c:v>
                </c:pt>
                <c:pt idx="861">
                  <c:v>87.1</c:v>
                </c:pt>
                <c:pt idx="862">
                  <c:v>87.2</c:v>
                </c:pt>
                <c:pt idx="863">
                  <c:v>87.3</c:v>
                </c:pt>
                <c:pt idx="864">
                  <c:v>87.4</c:v>
                </c:pt>
                <c:pt idx="865">
                  <c:v>87.5</c:v>
                </c:pt>
                <c:pt idx="866">
                  <c:v>87.6</c:v>
                </c:pt>
                <c:pt idx="867">
                  <c:v>87.7</c:v>
                </c:pt>
                <c:pt idx="868">
                  <c:v>87.8</c:v>
                </c:pt>
                <c:pt idx="869">
                  <c:v>87.9</c:v>
                </c:pt>
                <c:pt idx="870">
                  <c:v>88</c:v>
                </c:pt>
                <c:pt idx="871">
                  <c:v>88.1</c:v>
                </c:pt>
                <c:pt idx="872">
                  <c:v>88.2</c:v>
                </c:pt>
                <c:pt idx="873">
                  <c:v>88.3</c:v>
                </c:pt>
                <c:pt idx="874">
                  <c:v>88.4</c:v>
                </c:pt>
                <c:pt idx="875">
                  <c:v>88.5</c:v>
                </c:pt>
                <c:pt idx="876">
                  <c:v>88.6</c:v>
                </c:pt>
                <c:pt idx="877">
                  <c:v>88.7</c:v>
                </c:pt>
                <c:pt idx="878">
                  <c:v>88.8</c:v>
                </c:pt>
                <c:pt idx="879">
                  <c:v>88.9</c:v>
                </c:pt>
                <c:pt idx="880">
                  <c:v>89</c:v>
                </c:pt>
                <c:pt idx="881">
                  <c:v>89.1</c:v>
                </c:pt>
                <c:pt idx="882">
                  <c:v>89.2</c:v>
                </c:pt>
                <c:pt idx="883">
                  <c:v>89.3</c:v>
                </c:pt>
                <c:pt idx="884">
                  <c:v>89.4</c:v>
                </c:pt>
                <c:pt idx="885">
                  <c:v>89.5</c:v>
                </c:pt>
                <c:pt idx="886">
                  <c:v>89.6</c:v>
                </c:pt>
                <c:pt idx="887">
                  <c:v>89.7</c:v>
                </c:pt>
                <c:pt idx="888">
                  <c:v>89.8</c:v>
                </c:pt>
                <c:pt idx="889">
                  <c:v>89.9</c:v>
                </c:pt>
                <c:pt idx="890">
                  <c:v>90</c:v>
                </c:pt>
                <c:pt idx="891">
                  <c:v>90.1</c:v>
                </c:pt>
                <c:pt idx="892">
                  <c:v>90.2</c:v>
                </c:pt>
                <c:pt idx="893">
                  <c:v>90.3</c:v>
                </c:pt>
                <c:pt idx="894">
                  <c:v>90.4</c:v>
                </c:pt>
                <c:pt idx="895">
                  <c:v>90.5</c:v>
                </c:pt>
                <c:pt idx="896">
                  <c:v>90.6</c:v>
                </c:pt>
                <c:pt idx="897">
                  <c:v>90.7</c:v>
                </c:pt>
                <c:pt idx="898">
                  <c:v>90.8</c:v>
                </c:pt>
                <c:pt idx="899">
                  <c:v>90.9</c:v>
                </c:pt>
                <c:pt idx="900">
                  <c:v>91</c:v>
                </c:pt>
                <c:pt idx="901">
                  <c:v>91.1</c:v>
                </c:pt>
                <c:pt idx="902">
                  <c:v>91.2</c:v>
                </c:pt>
                <c:pt idx="903">
                  <c:v>91.3</c:v>
                </c:pt>
                <c:pt idx="904">
                  <c:v>91.4</c:v>
                </c:pt>
                <c:pt idx="905">
                  <c:v>91.5</c:v>
                </c:pt>
                <c:pt idx="906">
                  <c:v>91.6</c:v>
                </c:pt>
                <c:pt idx="907">
                  <c:v>91.7</c:v>
                </c:pt>
                <c:pt idx="908">
                  <c:v>91.8</c:v>
                </c:pt>
                <c:pt idx="909">
                  <c:v>91.9</c:v>
                </c:pt>
                <c:pt idx="910">
                  <c:v>92</c:v>
                </c:pt>
                <c:pt idx="911">
                  <c:v>92.1</c:v>
                </c:pt>
                <c:pt idx="912">
                  <c:v>92.2</c:v>
                </c:pt>
                <c:pt idx="913">
                  <c:v>92.3</c:v>
                </c:pt>
                <c:pt idx="914">
                  <c:v>92.4</c:v>
                </c:pt>
                <c:pt idx="915">
                  <c:v>92.5</c:v>
                </c:pt>
                <c:pt idx="916">
                  <c:v>92.6</c:v>
                </c:pt>
                <c:pt idx="917">
                  <c:v>92.7</c:v>
                </c:pt>
                <c:pt idx="918">
                  <c:v>92.8</c:v>
                </c:pt>
                <c:pt idx="919">
                  <c:v>92.9</c:v>
                </c:pt>
                <c:pt idx="920">
                  <c:v>93</c:v>
                </c:pt>
                <c:pt idx="921">
                  <c:v>93.1</c:v>
                </c:pt>
                <c:pt idx="922">
                  <c:v>93.2</c:v>
                </c:pt>
                <c:pt idx="923">
                  <c:v>93.3</c:v>
                </c:pt>
                <c:pt idx="924">
                  <c:v>93.4</c:v>
                </c:pt>
                <c:pt idx="925">
                  <c:v>93.5</c:v>
                </c:pt>
                <c:pt idx="926">
                  <c:v>93.6</c:v>
                </c:pt>
                <c:pt idx="927">
                  <c:v>93.7</c:v>
                </c:pt>
                <c:pt idx="928">
                  <c:v>93.8</c:v>
                </c:pt>
                <c:pt idx="929">
                  <c:v>93.9</c:v>
                </c:pt>
                <c:pt idx="930">
                  <c:v>94</c:v>
                </c:pt>
                <c:pt idx="931">
                  <c:v>94.1</c:v>
                </c:pt>
                <c:pt idx="932">
                  <c:v>94.2</c:v>
                </c:pt>
                <c:pt idx="933">
                  <c:v>94.3</c:v>
                </c:pt>
                <c:pt idx="934">
                  <c:v>94.4</c:v>
                </c:pt>
                <c:pt idx="935">
                  <c:v>94.5</c:v>
                </c:pt>
                <c:pt idx="936">
                  <c:v>94.6</c:v>
                </c:pt>
                <c:pt idx="937">
                  <c:v>94.7</c:v>
                </c:pt>
                <c:pt idx="938">
                  <c:v>94.8</c:v>
                </c:pt>
                <c:pt idx="939">
                  <c:v>94.9</c:v>
                </c:pt>
                <c:pt idx="940">
                  <c:v>95</c:v>
                </c:pt>
                <c:pt idx="941">
                  <c:v>95.1</c:v>
                </c:pt>
                <c:pt idx="942">
                  <c:v>95.2</c:v>
                </c:pt>
                <c:pt idx="943">
                  <c:v>95.3</c:v>
                </c:pt>
                <c:pt idx="944">
                  <c:v>95.4</c:v>
                </c:pt>
                <c:pt idx="945">
                  <c:v>95.5</c:v>
                </c:pt>
                <c:pt idx="946">
                  <c:v>95.6</c:v>
                </c:pt>
                <c:pt idx="947">
                  <c:v>95.7</c:v>
                </c:pt>
                <c:pt idx="948">
                  <c:v>95.8</c:v>
                </c:pt>
                <c:pt idx="949">
                  <c:v>95.9</c:v>
                </c:pt>
                <c:pt idx="950">
                  <c:v>96</c:v>
                </c:pt>
                <c:pt idx="951">
                  <c:v>96.1</c:v>
                </c:pt>
                <c:pt idx="952">
                  <c:v>96.2</c:v>
                </c:pt>
                <c:pt idx="953">
                  <c:v>96.3</c:v>
                </c:pt>
                <c:pt idx="954">
                  <c:v>96.4</c:v>
                </c:pt>
                <c:pt idx="955">
                  <c:v>96.5</c:v>
                </c:pt>
                <c:pt idx="956">
                  <c:v>96.6</c:v>
                </c:pt>
                <c:pt idx="957">
                  <c:v>96.7</c:v>
                </c:pt>
                <c:pt idx="958">
                  <c:v>96.8</c:v>
                </c:pt>
                <c:pt idx="959">
                  <c:v>96.9</c:v>
                </c:pt>
                <c:pt idx="960">
                  <c:v>97</c:v>
                </c:pt>
                <c:pt idx="961">
                  <c:v>97.1</c:v>
                </c:pt>
                <c:pt idx="962">
                  <c:v>97.2</c:v>
                </c:pt>
                <c:pt idx="963">
                  <c:v>97.3</c:v>
                </c:pt>
                <c:pt idx="964">
                  <c:v>97.4</c:v>
                </c:pt>
                <c:pt idx="965">
                  <c:v>97.5</c:v>
                </c:pt>
                <c:pt idx="966">
                  <c:v>97.6</c:v>
                </c:pt>
                <c:pt idx="967">
                  <c:v>97.7</c:v>
                </c:pt>
                <c:pt idx="968">
                  <c:v>97.8</c:v>
                </c:pt>
                <c:pt idx="969">
                  <c:v>97.9</c:v>
                </c:pt>
                <c:pt idx="970">
                  <c:v>98</c:v>
                </c:pt>
                <c:pt idx="971">
                  <c:v>98.1</c:v>
                </c:pt>
                <c:pt idx="972">
                  <c:v>98.2</c:v>
                </c:pt>
                <c:pt idx="973">
                  <c:v>98.3</c:v>
                </c:pt>
                <c:pt idx="974">
                  <c:v>98.4</c:v>
                </c:pt>
                <c:pt idx="975">
                  <c:v>98.5</c:v>
                </c:pt>
                <c:pt idx="976">
                  <c:v>98.6</c:v>
                </c:pt>
                <c:pt idx="977">
                  <c:v>98.7</c:v>
                </c:pt>
                <c:pt idx="978">
                  <c:v>98.8</c:v>
                </c:pt>
                <c:pt idx="979">
                  <c:v>98.9</c:v>
                </c:pt>
                <c:pt idx="980">
                  <c:v>99</c:v>
                </c:pt>
                <c:pt idx="981">
                  <c:v>99.1</c:v>
                </c:pt>
                <c:pt idx="982">
                  <c:v>99.2</c:v>
                </c:pt>
                <c:pt idx="983">
                  <c:v>99.3</c:v>
                </c:pt>
                <c:pt idx="984">
                  <c:v>99.4</c:v>
                </c:pt>
                <c:pt idx="985">
                  <c:v>99.5</c:v>
                </c:pt>
                <c:pt idx="986">
                  <c:v>99.6</c:v>
                </c:pt>
                <c:pt idx="987">
                  <c:v>99.7</c:v>
                </c:pt>
                <c:pt idx="988">
                  <c:v>99.8</c:v>
                </c:pt>
                <c:pt idx="989">
                  <c:v>99.9</c:v>
                </c:pt>
                <c:pt idx="990">
                  <c:v>100</c:v>
                </c:pt>
                <c:pt idx="991">
                  <c:v>100.1</c:v>
                </c:pt>
                <c:pt idx="992">
                  <c:v>100.2</c:v>
                </c:pt>
                <c:pt idx="993">
                  <c:v>100.3</c:v>
                </c:pt>
                <c:pt idx="994">
                  <c:v>100.4</c:v>
                </c:pt>
                <c:pt idx="995">
                  <c:v>100.5</c:v>
                </c:pt>
                <c:pt idx="996">
                  <c:v>100.6</c:v>
                </c:pt>
                <c:pt idx="997">
                  <c:v>100.7</c:v>
                </c:pt>
                <c:pt idx="998">
                  <c:v>100.8</c:v>
                </c:pt>
                <c:pt idx="999">
                  <c:v>100.9</c:v>
                </c:pt>
                <c:pt idx="1000">
                  <c:v>101</c:v>
                </c:pt>
                <c:pt idx="1001">
                  <c:v>101.1</c:v>
                </c:pt>
                <c:pt idx="1002">
                  <c:v>101.2</c:v>
                </c:pt>
                <c:pt idx="1003">
                  <c:v>101.3</c:v>
                </c:pt>
                <c:pt idx="1004">
                  <c:v>101.4</c:v>
                </c:pt>
                <c:pt idx="1005">
                  <c:v>101.5</c:v>
                </c:pt>
                <c:pt idx="1006">
                  <c:v>101.6</c:v>
                </c:pt>
                <c:pt idx="1007">
                  <c:v>101.7</c:v>
                </c:pt>
                <c:pt idx="1008">
                  <c:v>101.8</c:v>
                </c:pt>
                <c:pt idx="1009">
                  <c:v>101.9</c:v>
                </c:pt>
                <c:pt idx="1010">
                  <c:v>102</c:v>
                </c:pt>
                <c:pt idx="1011">
                  <c:v>102.1</c:v>
                </c:pt>
                <c:pt idx="1012">
                  <c:v>102.2</c:v>
                </c:pt>
                <c:pt idx="1013">
                  <c:v>102.3</c:v>
                </c:pt>
                <c:pt idx="1014">
                  <c:v>102.4</c:v>
                </c:pt>
                <c:pt idx="1015">
                  <c:v>102.5</c:v>
                </c:pt>
                <c:pt idx="1016">
                  <c:v>102.6</c:v>
                </c:pt>
                <c:pt idx="1017">
                  <c:v>102.7</c:v>
                </c:pt>
                <c:pt idx="1018">
                  <c:v>102.8</c:v>
                </c:pt>
                <c:pt idx="1019">
                  <c:v>102.9</c:v>
                </c:pt>
                <c:pt idx="1020">
                  <c:v>103</c:v>
                </c:pt>
                <c:pt idx="1021">
                  <c:v>103.1</c:v>
                </c:pt>
                <c:pt idx="1022">
                  <c:v>103.2</c:v>
                </c:pt>
                <c:pt idx="1023">
                  <c:v>103.3</c:v>
                </c:pt>
                <c:pt idx="1024">
                  <c:v>103.4</c:v>
                </c:pt>
                <c:pt idx="1025">
                  <c:v>103.5</c:v>
                </c:pt>
                <c:pt idx="1026">
                  <c:v>103.6</c:v>
                </c:pt>
                <c:pt idx="1027">
                  <c:v>103.7</c:v>
                </c:pt>
                <c:pt idx="1028">
                  <c:v>103.8</c:v>
                </c:pt>
                <c:pt idx="1029">
                  <c:v>103.9</c:v>
                </c:pt>
                <c:pt idx="1030">
                  <c:v>104</c:v>
                </c:pt>
                <c:pt idx="1031">
                  <c:v>104.1</c:v>
                </c:pt>
                <c:pt idx="1032">
                  <c:v>104.2</c:v>
                </c:pt>
                <c:pt idx="1033">
                  <c:v>104.3</c:v>
                </c:pt>
                <c:pt idx="1034">
                  <c:v>104.4</c:v>
                </c:pt>
                <c:pt idx="1035">
                  <c:v>104.5</c:v>
                </c:pt>
                <c:pt idx="1036">
                  <c:v>104.6</c:v>
                </c:pt>
                <c:pt idx="1037">
                  <c:v>104.7</c:v>
                </c:pt>
                <c:pt idx="1038">
                  <c:v>104.8</c:v>
                </c:pt>
                <c:pt idx="1039">
                  <c:v>104.9</c:v>
                </c:pt>
                <c:pt idx="1040">
                  <c:v>105</c:v>
                </c:pt>
                <c:pt idx="1041">
                  <c:v>105.1</c:v>
                </c:pt>
                <c:pt idx="1042">
                  <c:v>105.2</c:v>
                </c:pt>
                <c:pt idx="1043">
                  <c:v>105.3</c:v>
                </c:pt>
                <c:pt idx="1044">
                  <c:v>105.4</c:v>
                </c:pt>
                <c:pt idx="1045">
                  <c:v>105.5</c:v>
                </c:pt>
                <c:pt idx="1046">
                  <c:v>105.6</c:v>
                </c:pt>
                <c:pt idx="1047">
                  <c:v>105.7</c:v>
                </c:pt>
                <c:pt idx="1048">
                  <c:v>105.8</c:v>
                </c:pt>
                <c:pt idx="1049">
                  <c:v>105.9</c:v>
                </c:pt>
                <c:pt idx="1050">
                  <c:v>106</c:v>
                </c:pt>
                <c:pt idx="1051">
                  <c:v>106.1</c:v>
                </c:pt>
                <c:pt idx="1052">
                  <c:v>106.2</c:v>
                </c:pt>
                <c:pt idx="1053">
                  <c:v>106.3</c:v>
                </c:pt>
                <c:pt idx="1054">
                  <c:v>106.4</c:v>
                </c:pt>
                <c:pt idx="1055">
                  <c:v>106.5</c:v>
                </c:pt>
                <c:pt idx="1056">
                  <c:v>106.6</c:v>
                </c:pt>
                <c:pt idx="1057">
                  <c:v>106.7</c:v>
                </c:pt>
                <c:pt idx="1058">
                  <c:v>106.8</c:v>
                </c:pt>
                <c:pt idx="1059">
                  <c:v>106.9</c:v>
                </c:pt>
                <c:pt idx="1060">
                  <c:v>107</c:v>
                </c:pt>
                <c:pt idx="1061">
                  <c:v>107.1</c:v>
                </c:pt>
                <c:pt idx="1062">
                  <c:v>107.2</c:v>
                </c:pt>
                <c:pt idx="1063">
                  <c:v>107.3</c:v>
                </c:pt>
                <c:pt idx="1064">
                  <c:v>107.4</c:v>
                </c:pt>
                <c:pt idx="1065">
                  <c:v>107.5</c:v>
                </c:pt>
                <c:pt idx="1066">
                  <c:v>107.6</c:v>
                </c:pt>
                <c:pt idx="1067">
                  <c:v>107.7</c:v>
                </c:pt>
                <c:pt idx="1068">
                  <c:v>107.8</c:v>
                </c:pt>
                <c:pt idx="1069">
                  <c:v>107.9</c:v>
                </c:pt>
                <c:pt idx="1070">
                  <c:v>108</c:v>
                </c:pt>
                <c:pt idx="1071">
                  <c:v>108.1</c:v>
                </c:pt>
                <c:pt idx="1072">
                  <c:v>108.2</c:v>
                </c:pt>
                <c:pt idx="1073">
                  <c:v>108.3</c:v>
                </c:pt>
                <c:pt idx="1074">
                  <c:v>108.4</c:v>
                </c:pt>
                <c:pt idx="1075">
                  <c:v>108.5</c:v>
                </c:pt>
                <c:pt idx="1076">
                  <c:v>108.6</c:v>
                </c:pt>
                <c:pt idx="1077">
                  <c:v>108.7</c:v>
                </c:pt>
                <c:pt idx="1078">
                  <c:v>108.8</c:v>
                </c:pt>
                <c:pt idx="1079">
                  <c:v>108.9</c:v>
                </c:pt>
                <c:pt idx="1080">
                  <c:v>109</c:v>
                </c:pt>
                <c:pt idx="1081">
                  <c:v>109.1</c:v>
                </c:pt>
                <c:pt idx="1082">
                  <c:v>109.2</c:v>
                </c:pt>
                <c:pt idx="1083">
                  <c:v>109.3</c:v>
                </c:pt>
                <c:pt idx="1084">
                  <c:v>109.4</c:v>
                </c:pt>
                <c:pt idx="1085">
                  <c:v>109.5</c:v>
                </c:pt>
                <c:pt idx="1086">
                  <c:v>109.6</c:v>
                </c:pt>
                <c:pt idx="1087">
                  <c:v>109.7</c:v>
                </c:pt>
                <c:pt idx="1088">
                  <c:v>109.8</c:v>
                </c:pt>
                <c:pt idx="1089">
                  <c:v>109.9</c:v>
                </c:pt>
                <c:pt idx="1090">
                  <c:v>110</c:v>
                </c:pt>
                <c:pt idx="1091">
                  <c:v>110.1</c:v>
                </c:pt>
                <c:pt idx="1092">
                  <c:v>110.2</c:v>
                </c:pt>
                <c:pt idx="1093">
                  <c:v>110.3</c:v>
                </c:pt>
                <c:pt idx="1094">
                  <c:v>110.4</c:v>
                </c:pt>
                <c:pt idx="1095">
                  <c:v>110.5</c:v>
                </c:pt>
                <c:pt idx="1096">
                  <c:v>110.6</c:v>
                </c:pt>
                <c:pt idx="1097">
                  <c:v>110.7</c:v>
                </c:pt>
                <c:pt idx="1098">
                  <c:v>110.8</c:v>
                </c:pt>
                <c:pt idx="1099">
                  <c:v>110.9</c:v>
                </c:pt>
                <c:pt idx="1100">
                  <c:v>111</c:v>
                </c:pt>
                <c:pt idx="1101">
                  <c:v>111.1</c:v>
                </c:pt>
                <c:pt idx="1102">
                  <c:v>111.2</c:v>
                </c:pt>
                <c:pt idx="1103">
                  <c:v>111.3</c:v>
                </c:pt>
                <c:pt idx="1104">
                  <c:v>111.4</c:v>
                </c:pt>
                <c:pt idx="1105">
                  <c:v>111.5</c:v>
                </c:pt>
                <c:pt idx="1106">
                  <c:v>111.6</c:v>
                </c:pt>
                <c:pt idx="1107">
                  <c:v>111.7</c:v>
                </c:pt>
                <c:pt idx="1108">
                  <c:v>111.8</c:v>
                </c:pt>
                <c:pt idx="1109">
                  <c:v>111.9</c:v>
                </c:pt>
                <c:pt idx="1110">
                  <c:v>112</c:v>
                </c:pt>
                <c:pt idx="1111">
                  <c:v>112.1</c:v>
                </c:pt>
                <c:pt idx="1112">
                  <c:v>112.2</c:v>
                </c:pt>
                <c:pt idx="1113">
                  <c:v>112.3</c:v>
                </c:pt>
                <c:pt idx="1114">
                  <c:v>112.4</c:v>
                </c:pt>
                <c:pt idx="1115">
                  <c:v>112.5</c:v>
                </c:pt>
                <c:pt idx="1116">
                  <c:v>112.6</c:v>
                </c:pt>
                <c:pt idx="1117">
                  <c:v>112.7</c:v>
                </c:pt>
                <c:pt idx="1118">
                  <c:v>112.8</c:v>
                </c:pt>
                <c:pt idx="1119">
                  <c:v>112.9</c:v>
                </c:pt>
                <c:pt idx="1120">
                  <c:v>113</c:v>
                </c:pt>
                <c:pt idx="1121">
                  <c:v>113.1</c:v>
                </c:pt>
                <c:pt idx="1122">
                  <c:v>113.2</c:v>
                </c:pt>
                <c:pt idx="1123">
                  <c:v>113.3</c:v>
                </c:pt>
                <c:pt idx="1124">
                  <c:v>113.4</c:v>
                </c:pt>
                <c:pt idx="1125">
                  <c:v>113.5</c:v>
                </c:pt>
                <c:pt idx="1126">
                  <c:v>113.6</c:v>
                </c:pt>
                <c:pt idx="1127">
                  <c:v>113.7</c:v>
                </c:pt>
                <c:pt idx="1128">
                  <c:v>113.8</c:v>
                </c:pt>
                <c:pt idx="1129">
                  <c:v>113.9</c:v>
                </c:pt>
                <c:pt idx="1130">
                  <c:v>114</c:v>
                </c:pt>
                <c:pt idx="1131">
                  <c:v>114.1</c:v>
                </c:pt>
                <c:pt idx="1132">
                  <c:v>114.2</c:v>
                </c:pt>
                <c:pt idx="1133">
                  <c:v>114.3</c:v>
                </c:pt>
                <c:pt idx="1134">
                  <c:v>114.4</c:v>
                </c:pt>
                <c:pt idx="1135">
                  <c:v>114.5</c:v>
                </c:pt>
                <c:pt idx="1136">
                  <c:v>114.6</c:v>
                </c:pt>
                <c:pt idx="1137">
                  <c:v>114.7</c:v>
                </c:pt>
                <c:pt idx="1138">
                  <c:v>114.8</c:v>
                </c:pt>
                <c:pt idx="1139">
                  <c:v>114.9</c:v>
                </c:pt>
                <c:pt idx="1140">
                  <c:v>115</c:v>
                </c:pt>
                <c:pt idx="1141">
                  <c:v>115.1</c:v>
                </c:pt>
                <c:pt idx="1142">
                  <c:v>115.2</c:v>
                </c:pt>
                <c:pt idx="1143">
                  <c:v>115.3</c:v>
                </c:pt>
                <c:pt idx="1144">
                  <c:v>115.4</c:v>
                </c:pt>
                <c:pt idx="1145">
                  <c:v>115.5</c:v>
                </c:pt>
                <c:pt idx="1146">
                  <c:v>115.6</c:v>
                </c:pt>
                <c:pt idx="1147">
                  <c:v>115.7</c:v>
                </c:pt>
                <c:pt idx="1148">
                  <c:v>115.8</c:v>
                </c:pt>
                <c:pt idx="1149">
                  <c:v>115.9</c:v>
                </c:pt>
                <c:pt idx="1150">
                  <c:v>116</c:v>
                </c:pt>
                <c:pt idx="1151">
                  <c:v>116.1</c:v>
                </c:pt>
                <c:pt idx="1152">
                  <c:v>116.2</c:v>
                </c:pt>
                <c:pt idx="1153">
                  <c:v>116.3</c:v>
                </c:pt>
                <c:pt idx="1154">
                  <c:v>116.4</c:v>
                </c:pt>
                <c:pt idx="1155">
                  <c:v>116.5</c:v>
                </c:pt>
                <c:pt idx="1156">
                  <c:v>116.6</c:v>
                </c:pt>
                <c:pt idx="1157">
                  <c:v>116.7</c:v>
                </c:pt>
                <c:pt idx="1158">
                  <c:v>116.8</c:v>
                </c:pt>
                <c:pt idx="1159">
                  <c:v>116.9</c:v>
                </c:pt>
                <c:pt idx="1160">
                  <c:v>117</c:v>
                </c:pt>
                <c:pt idx="1161">
                  <c:v>117.1</c:v>
                </c:pt>
                <c:pt idx="1162">
                  <c:v>117.2</c:v>
                </c:pt>
                <c:pt idx="1163">
                  <c:v>117.3</c:v>
                </c:pt>
                <c:pt idx="1164">
                  <c:v>117.4</c:v>
                </c:pt>
                <c:pt idx="1165">
                  <c:v>117.5</c:v>
                </c:pt>
                <c:pt idx="1166">
                  <c:v>117.6</c:v>
                </c:pt>
                <c:pt idx="1167">
                  <c:v>117.7</c:v>
                </c:pt>
                <c:pt idx="1168">
                  <c:v>117.8</c:v>
                </c:pt>
                <c:pt idx="1169">
                  <c:v>117.9</c:v>
                </c:pt>
                <c:pt idx="1170">
                  <c:v>118</c:v>
                </c:pt>
                <c:pt idx="1171">
                  <c:v>118.1</c:v>
                </c:pt>
                <c:pt idx="1172">
                  <c:v>118.2</c:v>
                </c:pt>
                <c:pt idx="1173">
                  <c:v>118.3</c:v>
                </c:pt>
                <c:pt idx="1174">
                  <c:v>118.4</c:v>
                </c:pt>
                <c:pt idx="1175">
                  <c:v>118.5</c:v>
                </c:pt>
                <c:pt idx="1176">
                  <c:v>118.6</c:v>
                </c:pt>
                <c:pt idx="1177">
                  <c:v>118.7</c:v>
                </c:pt>
                <c:pt idx="1178">
                  <c:v>118.8</c:v>
                </c:pt>
                <c:pt idx="1179">
                  <c:v>118.9</c:v>
                </c:pt>
                <c:pt idx="1180">
                  <c:v>119</c:v>
                </c:pt>
                <c:pt idx="1181">
                  <c:v>119.1</c:v>
                </c:pt>
                <c:pt idx="1182">
                  <c:v>119.2</c:v>
                </c:pt>
                <c:pt idx="1183">
                  <c:v>119.3</c:v>
                </c:pt>
                <c:pt idx="1184">
                  <c:v>119.4</c:v>
                </c:pt>
                <c:pt idx="1185">
                  <c:v>119.5</c:v>
                </c:pt>
                <c:pt idx="1186">
                  <c:v>119.6</c:v>
                </c:pt>
                <c:pt idx="1187">
                  <c:v>119.7</c:v>
                </c:pt>
                <c:pt idx="1188">
                  <c:v>119.8</c:v>
                </c:pt>
                <c:pt idx="1189">
                  <c:v>119.9</c:v>
                </c:pt>
                <c:pt idx="1190">
                  <c:v>120</c:v>
                </c:pt>
                <c:pt idx="1191">
                  <c:v>120.1</c:v>
                </c:pt>
                <c:pt idx="1192">
                  <c:v>120.2</c:v>
                </c:pt>
                <c:pt idx="1193">
                  <c:v>120.3</c:v>
                </c:pt>
                <c:pt idx="1194">
                  <c:v>120.4</c:v>
                </c:pt>
                <c:pt idx="1195">
                  <c:v>120.5</c:v>
                </c:pt>
                <c:pt idx="1196">
                  <c:v>120.6</c:v>
                </c:pt>
                <c:pt idx="1197">
                  <c:v>120.7</c:v>
                </c:pt>
                <c:pt idx="1198">
                  <c:v>120.8</c:v>
                </c:pt>
                <c:pt idx="1199">
                  <c:v>120.9</c:v>
                </c:pt>
                <c:pt idx="1200">
                  <c:v>121</c:v>
                </c:pt>
                <c:pt idx="1201">
                  <c:v>121.1</c:v>
                </c:pt>
                <c:pt idx="1202">
                  <c:v>121.2</c:v>
                </c:pt>
                <c:pt idx="1203">
                  <c:v>121.3</c:v>
                </c:pt>
                <c:pt idx="1204">
                  <c:v>121.4</c:v>
                </c:pt>
                <c:pt idx="1205">
                  <c:v>121.5</c:v>
                </c:pt>
                <c:pt idx="1206">
                  <c:v>121.6</c:v>
                </c:pt>
                <c:pt idx="1207">
                  <c:v>121.7</c:v>
                </c:pt>
                <c:pt idx="1208">
                  <c:v>121.8</c:v>
                </c:pt>
                <c:pt idx="1209">
                  <c:v>121.9</c:v>
                </c:pt>
                <c:pt idx="1210">
                  <c:v>122</c:v>
                </c:pt>
                <c:pt idx="1211">
                  <c:v>122.1</c:v>
                </c:pt>
                <c:pt idx="1212">
                  <c:v>122.2</c:v>
                </c:pt>
                <c:pt idx="1213">
                  <c:v>122.3</c:v>
                </c:pt>
                <c:pt idx="1214">
                  <c:v>122.4</c:v>
                </c:pt>
                <c:pt idx="1215">
                  <c:v>122.5</c:v>
                </c:pt>
                <c:pt idx="1216">
                  <c:v>122.6</c:v>
                </c:pt>
                <c:pt idx="1217">
                  <c:v>122.7</c:v>
                </c:pt>
                <c:pt idx="1218">
                  <c:v>122.8</c:v>
                </c:pt>
                <c:pt idx="1219">
                  <c:v>122.9</c:v>
                </c:pt>
                <c:pt idx="1220">
                  <c:v>123</c:v>
                </c:pt>
                <c:pt idx="1221">
                  <c:v>123.1</c:v>
                </c:pt>
                <c:pt idx="1222">
                  <c:v>123.2</c:v>
                </c:pt>
                <c:pt idx="1223">
                  <c:v>123.3</c:v>
                </c:pt>
                <c:pt idx="1224">
                  <c:v>123.4</c:v>
                </c:pt>
                <c:pt idx="1225">
                  <c:v>123.5</c:v>
                </c:pt>
                <c:pt idx="1226">
                  <c:v>123.6</c:v>
                </c:pt>
                <c:pt idx="1227">
                  <c:v>123.7</c:v>
                </c:pt>
                <c:pt idx="1228">
                  <c:v>123.8</c:v>
                </c:pt>
                <c:pt idx="1229">
                  <c:v>123.9</c:v>
                </c:pt>
                <c:pt idx="1230">
                  <c:v>124</c:v>
                </c:pt>
                <c:pt idx="1231">
                  <c:v>124.1</c:v>
                </c:pt>
                <c:pt idx="1232">
                  <c:v>124.2</c:v>
                </c:pt>
                <c:pt idx="1233">
                  <c:v>124.3</c:v>
                </c:pt>
                <c:pt idx="1234">
                  <c:v>124.4</c:v>
                </c:pt>
                <c:pt idx="1235">
                  <c:v>124.5</c:v>
                </c:pt>
                <c:pt idx="1236">
                  <c:v>124.6</c:v>
                </c:pt>
                <c:pt idx="1237">
                  <c:v>124.7</c:v>
                </c:pt>
                <c:pt idx="1238">
                  <c:v>124.8</c:v>
                </c:pt>
                <c:pt idx="1239">
                  <c:v>124.9</c:v>
                </c:pt>
                <c:pt idx="1240">
                  <c:v>125</c:v>
                </c:pt>
                <c:pt idx="1241">
                  <c:v>125.1</c:v>
                </c:pt>
                <c:pt idx="1242">
                  <c:v>125.2</c:v>
                </c:pt>
                <c:pt idx="1243">
                  <c:v>125.3</c:v>
                </c:pt>
                <c:pt idx="1244">
                  <c:v>125.4</c:v>
                </c:pt>
                <c:pt idx="1245">
                  <c:v>125.5</c:v>
                </c:pt>
                <c:pt idx="1246">
                  <c:v>125.6</c:v>
                </c:pt>
                <c:pt idx="1247">
                  <c:v>125.7</c:v>
                </c:pt>
                <c:pt idx="1248">
                  <c:v>125.8</c:v>
                </c:pt>
                <c:pt idx="1249">
                  <c:v>125.9</c:v>
                </c:pt>
                <c:pt idx="1250">
                  <c:v>126</c:v>
                </c:pt>
                <c:pt idx="1251">
                  <c:v>126.1</c:v>
                </c:pt>
                <c:pt idx="1252">
                  <c:v>126.2</c:v>
                </c:pt>
                <c:pt idx="1253">
                  <c:v>126.3</c:v>
                </c:pt>
                <c:pt idx="1254">
                  <c:v>126.4</c:v>
                </c:pt>
                <c:pt idx="1255">
                  <c:v>126.5</c:v>
                </c:pt>
                <c:pt idx="1256">
                  <c:v>126.6</c:v>
                </c:pt>
                <c:pt idx="1257">
                  <c:v>126.7</c:v>
                </c:pt>
                <c:pt idx="1258">
                  <c:v>126.8</c:v>
                </c:pt>
                <c:pt idx="1259">
                  <c:v>126.9</c:v>
                </c:pt>
                <c:pt idx="1260">
                  <c:v>127</c:v>
                </c:pt>
                <c:pt idx="1261">
                  <c:v>127.1</c:v>
                </c:pt>
                <c:pt idx="1262">
                  <c:v>127.2</c:v>
                </c:pt>
                <c:pt idx="1263">
                  <c:v>127.3</c:v>
                </c:pt>
                <c:pt idx="1264">
                  <c:v>127.4</c:v>
                </c:pt>
                <c:pt idx="1265">
                  <c:v>127.5</c:v>
                </c:pt>
                <c:pt idx="1266">
                  <c:v>127.6</c:v>
                </c:pt>
                <c:pt idx="1267">
                  <c:v>127.7</c:v>
                </c:pt>
                <c:pt idx="1268">
                  <c:v>127.8</c:v>
                </c:pt>
                <c:pt idx="1269">
                  <c:v>127.9</c:v>
                </c:pt>
                <c:pt idx="1270">
                  <c:v>128</c:v>
                </c:pt>
                <c:pt idx="1271">
                  <c:v>128.1</c:v>
                </c:pt>
                <c:pt idx="1272">
                  <c:v>128.2</c:v>
                </c:pt>
                <c:pt idx="1273">
                  <c:v>128.3</c:v>
                </c:pt>
                <c:pt idx="1274">
                  <c:v>128.4</c:v>
                </c:pt>
                <c:pt idx="1275">
                  <c:v>128.5</c:v>
                </c:pt>
                <c:pt idx="1276">
                  <c:v>128.6</c:v>
                </c:pt>
                <c:pt idx="1277">
                  <c:v>128.7</c:v>
                </c:pt>
                <c:pt idx="1278">
                  <c:v>128.8</c:v>
                </c:pt>
                <c:pt idx="1279">
                  <c:v>128.9</c:v>
                </c:pt>
                <c:pt idx="1280">
                  <c:v>129</c:v>
                </c:pt>
                <c:pt idx="1281">
                  <c:v>129.1</c:v>
                </c:pt>
                <c:pt idx="1282">
                  <c:v>129.2</c:v>
                </c:pt>
                <c:pt idx="1283">
                  <c:v>129.3</c:v>
                </c:pt>
                <c:pt idx="1284">
                  <c:v>129.4</c:v>
                </c:pt>
                <c:pt idx="1285">
                  <c:v>129.5</c:v>
                </c:pt>
                <c:pt idx="1286">
                  <c:v>129.6</c:v>
                </c:pt>
                <c:pt idx="1287">
                  <c:v>129.7</c:v>
                </c:pt>
                <c:pt idx="1288">
                  <c:v>129.8</c:v>
                </c:pt>
                <c:pt idx="1289">
                  <c:v>129.9</c:v>
                </c:pt>
                <c:pt idx="1290">
                  <c:v>130</c:v>
                </c:pt>
                <c:pt idx="1291">
                  <c:v>130.1</c:v>
                </c:pt>
                <c:pt idx="1292">
                  <c:v>130.2</c:v>
                </c:pt>
                <c:pt idx="1293">
                  <c:v>130.3</c:v>
                </c:pt>
                <c:pt idx="1294">
                  <c:v>130.4</c:v>
                </c:pt>
                <c:pt idx="1295">
                  <c:v>130.5</c:v>
                </c:pt>
                <c:pt idx="1296">
                  <c:v>130.6</c:v>
                </c:pt>
                <c:pt idx="1297">
                  <c:v>130.7</c:v>
                </c:pt>
                <c:pt idx="1298">
                  <c:v>130.8</c:v>
                </c:pt>
                <c:pt idx="1299">
                  <c:v>130.9</c:v>
                </c:pt>
                <c:pt idx="1300">
                  <c:v>131</c:v>
                </c:pt>
                <c:pt idx="1301">
                  <c:v>131.1</c:v>
                </c:pt>
                <c:pt idx="1302">
                  <c:v>131.2</c:v>
                </c:pt>
                <c:pt idx="1303">
                  <c:v>131.3</c:v>
                </c:pt>
                <c:pt idx="1304">
                  <c:v>131.4</c:v>
                </c:pt>
                <c:pt idx="1305">
                  <c:v>131.5</c:v>
                </c:pt>
                <c:pt idx="1306">
                  <c:v>131.6</c:v>
                </c:pt>
                <c:pt idx="1307">
                  <c:v>131.7</c:v>
                </c:pt>
                <c:pt idx="1308">
                  <c:v>131.8</c:v>
                </c:pt>
                <c:pt idx="1309">
                  <c:v>131.9</c:v>
                </c:pt>
                <c:pt idx="1310">
                  <c:v>132</c:v>
                </c:pt>
                <c:pt idx="1311">
                  <c:v>132.1</c:v>
                </c:pt>
                <c:pt idx="1312">
                  <c:v>132.2</c:v>
                </c:pt>
                <c:pt idx="1313">
                  <c:v>132.3</c:v>
                </c:pt>
                <c:pt idx="1314">
                  <c:v>132.4</c:v>
                </c:pt>
                <c:pt idx="1315">
                  <c:v>132.5</c:v>
                </c:pt>
                <c:pt idx="1316">
                  <c:v>132.6</c:v>
                </c:pt>
                <c:pt idx="1317">
                  <c:v>132.7</c:v>
                </c:pt>
                <c:pt idx="1318">
                  <c:v>132.8</c:v>
                </c:pt>
                <c:pt idx="1319">
                  <c:v>132.9</c:v>
                </c:pt>
                <c:pt idx="1320">
                  <c:v>133</c:v>
                </c:pt>
                <c:pt idx="1321">
                  <c:v>133.1</c:v>
                </c:pt>
                <c:pt idx="1322">
                  <c:v>133.2</c:v>
                </c:pt>
                <c:pt idx="1323">
                  <c:v>133.3</c:v>
                </c:pt>
                <c:pt idx="1324">
                  <c:v>133.4</c:v>
                </c:pt>
                <c:pt idx="1325">
                  <c:v>133.5</c:v>
                </c:pt>
                <c:pt idx="1326">
                  <c:v>133.6</c:v>
                </c:pt>
                <c:pt idx="1327">
                  <c:v>133.7</c:v>
                </c:pt>
                <c:pt idx="1328">
                  <c:v>133.8</c:v>
                </c:pt>
                <c:pt idx="1329">
                  <c:v>133.9</c:v>
                </c:pt>
                <c:pt idx="1330">
                  <c:v>134</c:v>
                </c:pt>
                <c:pt idx="1331">
                  <c:v>134.1</c:v>
                </c:pt>
                <c:pt idx="1332">
                  <c:v>134.2</c:v>
                </c:pt>
                <c:pt idx="1333">
                  <c:v>134.3</c:v>
                </c:pt>
                <c:pt idx="1334">
                  <c:v>134.4</c:v>
                </c:pt>
                <c:pt idx="1335">
                  <c:v>134.5</c:v>
                </c:pt>
                <c:pt idx="1336">
                  <c:v>134.6</c:v>
                </c:pt>
                <c:pt idx="1337">
                  <c:v>134.7</c:v>
                </c:pt>
                <c:pt idx="1338">
                  <c:v>134.8</c:v>
                </c:pt>
                <c:pt idx="1339">
                  <c:v>134.9</c:v>
                </c:pt>
                <c:pt idx="1340">
                  <c:v>135</c:v>
                </c:pt>
                <c:pt idx="1341">
                  <c:v>135.1</c:v>
                </c:pt>
                <c:pt idx="1342">
                  <c:v>135.2</c:v>
                </c:pt>
                <c:pt idx="1343">
                  <c:v>135.3</c:v>
                </c:pt>
                <c:pt idx="1344">
                  <c:v>135.4</c:v>
                </c:pt>
                <c:pt idx="1345">
                  <c:v>135.5</c:v>
                </c:pt>
                <c:pt idx="1346">
                  <c:v>135.6</c:v>
                </c:pt>
                <c:pt idx="1347">
                  <c:v>135.7</c:v>
                </c:pt>
                <c:pt idx="1348">
                  <c:v>135.8</c:v>
                </c:pt>
                <c:pt idx="1349">
                  <c:v>135.9</c:v>
                </c:pt>
                <c:pt idx="1350">
                  <c:v>136</c:v>
                </c:pt>
                <c:pt idx="1351">
                  <c:v>136.1</c:v>
                </c:pt>
                <c:pt idx="1352">
                  <c:v>136.2</c:v>
                </c:pt>
                <c:pt idx="1353">
                  <c:v>136.3</c:v>
                </c:pt>
                <c:pt idx="1354">
                  <c:v>136.4</c:v>
                </c:pt>
                <c:pt idx="1355">
                  <c:v>136.5</c:v>
                </c:pt>
                <c:pt idx="1356">
                  <c:v>136.6</c:v>
                </c:pt>
                <c:pt idx="1357">
                  <c:v>136.7</c:v>
                </c:pt>
                <c:pt idx="1358">
                  <c:v>136.8</c:v>
                </c:pt>
                <c:pt idx="1359">
                  <c:v>136.9</c:v>
                </c:pt>
                <c:pt idx="1360">
                  <c:v>137</c:v>
                </c:pt>
                <c:pt idx="1361">
                  <c:v>137.1</c:v>
                </c:pt>
                <c:pt idx="1362">
                  <c:v>137.2</c:v>
                </c:pt>
                <c:pt idx="1363">
                  <c:v>137.3</c:v>
                </c:pt>
                <c:pt idx="1364">
                  <c:v>137.4</c:v>
                </c:pt>
                <c:pt idx="1365">
                  <c:v>137.5</c:v>
                </c:pt>
                <c:pt idx="1366">
                  <c:v>137.6</c:v>
                </c:pt>
                <c:pt idx="1367">
                  <c:v>137.7</c:v>
                </c:pt>
                <c:pt idx="1368">
                  <c:v>137.8</c:v>
                </c:pt>
                <c:pt idx="1369">
                  <c:v>137.9</c:v>
                </c:pt>
                <c:pt idx="1370">
                  <c:v>138</c:v>
                </c:pt>
                <c:pt idx="1371">
                  <c:v>138.1</c:v>
                </c:pt>
                <c:pt idx="1372">
                  <c:v>138.2</c:v>
                </c:pt>
                <c:pt idx="1373">
                  <c:v>138.3</c:v>
                </c:pt>
                <c:pt idx="1374">
                  <c:v>138.4</c:v>
                </c:pt>
                <c:pt idx="1375">
                  <c:v>138.5</c:v>
                </c:pt>
                <c:pt idx="1376">
                  <c:v>138.6</c:v>
                </c:pt>
                <c:pt idx="1377">
                  <c:v>138.7</c:v>
                </c:pt>
                <c:pt idx="1378">
                  <c:v>138.8</c:v>
                </c:pt>
                <c:pt idx="1379">
                  <c:v>138.9</c:v>
                </c:pt>
                <c:pt idx="1380">
                  <c:v>139</c:v>
                </c:pt>
                <c:pt idx="1381">
                  <c:v>139.1</c:v>
                </c:pt>
                <c:pt idx="1382">
                  <c:v>139.2</c:v>
                </c:pt>
                <c:pt idx="1383">
                  <c:v>139.3</c:v>
                </c:pt>
                <c:pt idx="1384">
                  <c:v>139.4</c:v>
                </c:pt>
                <c:pt idx="1385">
                  <c:v>139.5</c:v>
                </c:pt>
                <c:pt idx="1386">
                  <c:v>139.6</c:v>
                </c:pt>
                <c:pt idx="1387">
                  <c:v>139.7</c:v>
                </c:pt>
                <c:pt idx="1388">
                  <c:v>139.8</c:v>
                </c:pt>
                <c:pt idx="1389">
                  <c:v>139.9</c:v>
                </c:pt>
                <c:pt idx="1390">
                  <c:v>140</c:v>
                </c:pt>
                <c:pt idx="1391">
                  <c:v>140.1</c:v>
                </c:pt>
                <c:pt idx="1392">
                  <c:v>140.2</c:v>
                </c:pt>
                <c:pt idx="1393">
                  <c:v>140.3</c:v>
                </c:pt>
                <c:pt idx="1394">
                  <c:v>140.4</c:v>
                </c:pt>
                <c:pt idx="1395">
                  <c:v>140.5</c:v>
                </c:pt>
                <c:pt idx="1396">
                  <c:v>140.6</c:v>
                </c:pt>
                <c:pt idx="1397">
                  <c:v>140.7</c:v>
                </c:pt>
                <c:pt idx="1398">
                  <c:v>140.8</c:v>
                </c:pt>
                <c:pt idx="1399">
                  <c:v>140.9</c:v>
                </c:pt>
                <c:pt idx="1400">
                  <c:v>141</c:v>
                </c:pt>
                <c:pt idx="1401">
                  <c:v>141.1</c:v>
                </c:pt>
                <c:pt idx="1402">
                  <c:v>141.2</c:v>
                </c:pt>
                <c:pt idx="1403">
                  <c:v>141.3</c:v>
                </c:pt>
                <c:pt idx="1404">
                  <c:v>141.4</c:v>
                </c:pt>
                <c:pt idx="1405">
                  <c:v>141.5</c:v>
                </c:pt>
                <c:pt idx="1406">
                  <c:v>141.6</c:v>
                </c:pt>
                <c:pt idx="1407">
                  <c:v>141.7</c:v>
                </c:pt>
                <c:pt idx="1408">
                  <c:v>141.8</c:v>
                </c:pt>
                <c:pt idx="1409">
                  <c:v>141.9</c:v>
                </c:pt>
                <c:pt idx="1410">
                  <c:v>142</c:v>
                </c:pt>
                <c:pt idx="1411">
                  <c:v>142.1</c:v>
                </c:pt>
                <c:pt idx="1412">
                  <c:v>142.2</c:v>
                </c:pt>
                <c:pt idx="1413">
                  <c:v>142.3</c:v>
                </c:pt>
                <c:pt idx="1414">
                  <c:v>142.4</c:v>
                </c:pt>
                <c:pt idx="1415">
                  <c:v>142.5</c:v>
                </c:pt>
                <c:pt idx="1416">
                  <c:v>142.6</c:v>
                </c:pt>
                <c:pt idx="1417">
                  <c:v>142.7</c:v>
                </c:pt>
                <c:pt idx="1418">
                  <c:v>142.8</c:v>
                </c:pt>
                <c:pt idx="1419">
                  <c:v>142.9</c:v>
                </c:pt>
                <c:pt idx="1420">
                  <c:v>143</c:v>
                </c:pt>
                <c:pt idx="1421">
                  <c:v>143.1</c:v>
                </c:pt>
                <c:pt idx="1422">
                  <c:v>143.2</c:v>
                </c:pt>
                <c:pt idx="1423">
                  <c:v>143.3</c:v>
                </c:pt>
                <c:pt idx="1424">
                  <c:v>143.4</c:v>
                </c:pt>
                <c:pt idx="1425">
                  <c:v>143.5</c:v>
                </c:pt>
                <c:pt idx="1426">
                  <c:v>143.6</c:v>
                </c:pt>
                <c:pt idx="1427">
                  <c:v>143.7</c:v>
                </c:pt>
                <c:pt idx="1428">
                  <c:v>143.8</c:v>
                </c:pt>
                <c:pt idx="1429">
                  <c:v>143.9</c:v>
                </c:pt>
                <c:pt idx="1430">
                  <c:v>144</c:v>
                </c:pt>
                <c:pt idx="1431">
                  <c:v>144.1</c:v>
                </c:pt>
                <c:pt idx="1432">
                  <c:v>144.2</c:v>
                </c:pt>
                <c:pt idx="1433">
                  <c:v>144.3</c:v>
                </c:pt>
                <c:pt idx="1434">
                  <c:v>144.4</c:v>
                </c:pt>
                <c:pt idx="1435">
                  <c:v>144.5</c:v>
                </c:pt>
                <c:pt idx="1436">
                  <c:v>144.6</c:v>
                </c:pt>
                <c:pt idx="1437">
                  <c:v>144.7</c:v>
                </c:pt>
                <c:pt idx="1438">
                  <c:v>144.8</c:v>
                </c:pt>
                <c:pt idx="1439">
                  <c:v>144.9</c:v>
                </c:pt>
                <c:pt idx="1440">
                  <c:v>145</c:v>
                </c:pt>
                <c:pt idx="1441">
                  <c:v>145.1</c:v>
                </c:pt>
                <c:pt idx="1442">
                  <c:v>145.2</c:v>
                </c:pt>
                <c:pt idx="1443">
                  <c:v>145.3</c:v>
                </c:pt>
                <c:pt idx="1444">
                  <c:v>145.4</c:v>
                </c:pt>
                <c:pt idx="1445">
                  <c:v>145.5</c:v>
                </c:pt>
                <c:pt idx="1446">
                  <c:v>145.6</c:v>
                </c:pt>
                <c:pt idx="1447">
                  <c:v>145.7</c:v>
                </c:pt>
                <c:pt idx="1448">
                  <c:v>145.8</c:v>
                </c:pt>
                <c:pt idx="1449">
                  <c:v>145.9</c:v>
                </c:pt>
                <c:pt idx="1450">
                  <c:v>146</c:v>
                </c:pt>
                <c:pt idx="1451">
                  <c:v>146.1</c:v>
                </c:pt>
                <c:pt idx="1452">
                  <c:v>146.2</c:v>
                </c:pt>
                <c:pt idx="1453">
                  <c:v>146.3</c:v>
                </c:pt>
                <c:pt idx="1454">
                  <c:v>146.4</c:v>
                </c:pt>
                <c:pt idx="1455">
                  <c:v>146.5</c:v>
                </c:pt>
                <c:pt idx="1456">
                  <c:v>146.6</c:v>
                </c:pt>
                <c:pt idx="1457">
                  <c:v>146.7</c:v>
                </c:pt>
                <c:pt idx="1458">
                  <c:v>146.8</c:v>
                </c:pt>
                <c:pt idx="1459">
                  <c:v>146.9</c:v>
                </c:pt>
                <c:pt idx="1460">
                  <c:v>147</c:v>
                </c:pt>
                <c:pt idx="1461">
                  <c:v>147.1</c:v>
                </c:pt>
                <c:pt idx="1462">
                  <c:v>147.2</c:v>
                </c:pt>
                <c:pt idx="1463">
                  <c:v>147.3</c:v>
                </c:pt>
                <c:pt idx="1464">
                  <c:v>147.4</c:v>
                </c:pt>
                <c:pt idx="1465">
                  <c:v>147.5</c:v>
                </c:pt>
                <c:pt idx="1466">
                  <c:v>147.6</c:v>
                </c:pt>
                <c:pt idx="1467">
                  <c:v>147.7</c:v>
                </c:pt>
                <c:pt idx="1468">
                  <c:v>147.8</c:v>
                </c:pt>
                <c:pt idx="1469">
                  <c:v>147.9</c:v>
                </c:pt>
                <c:pt idx="1470">
                  <c:v>148</c:v>
                </c:pt>
                <c:pt idx="1471">
                  <c:v>148.1</c:v>
                </c:pt>
                <c:pt idx="1472">
                  <c:v>148.2</c:v>
                </c:pt>
                <c:pt idx="1473">
                  <c:v>148.3</c:v>
                </c:pt>
                <c:pt idx="1474">
                  <c:v>148.4</c:v>
                </c:pt>
                <c:pt idx="1475">
                  <c:v>148.5</c:v>
                </c:pt>
                <c:pt idx="1476">
                  <c:v>148.6</c:v>
                </c:pt>
                <c:pt idx="1477">
                  <c:v>148.7</c:v>
                </c:pt>
                <c:pt idx="1478">
                  <c:v>148.8</c:v>
                </c:pt>
                <c:pt idx="1479">
                  <c:v>148.9</c:v>
                </c:pt>
                <c:pt idx="1480">
                  <c:v>149</c:v>
                </c:pt>
                <c:pt idx="1481">
                  <c:v>149.1</c:v>
                </c:pt>
                <c:pt idx="1482">
                  <c:v>149.2</c:v>
                </c:pt>
                <c:pt idx="1483">
                  <c:v>149.3</c:v>
                </c:pt>
                <c:pt idx="1484">
                  <c:v>149.4</c:v>
                </c:pt>
                <c:pt idx="1485">
                  <c:v>149.5</c:v>
                </c:pt>
                <c:pt idx="1486">
                  <c:v>149.6</c:v>
                </c:pt>
                <c:pt idx="1487">
                  <c:v>149.7</c:v>
                </c:pt>
                <c:pt idx="1488">
                  <c:v>149.8</c:v>
                </c:pt>
                <c:pt idx="1489">
                  <c:v>149.9</c:v>
                </c:pt>
                <c:pt idx="1490">
                  <c:v>150</c:v>
                </c:pt>
              </c:numCache>
            </c:numRef>
          </c:xVal>
          <c:yVal>
            <c:numRef>
              <c:f>[IICHEp_RGA_26042022.xlsx]Data!$G$2:$G$1493</c:f>
              <c:numCache>
                <c:formatCode>General</c:formatCode>
                <c:ptCount val="1492"/>
                <c:pt idx="0">
                  <c:v>1.683e-11</c:v>
                </c:pt>
                <c:pt idx="1">
                  <c:v>-6.52e-12</c:v>
                </c:pt>
                <c:pt idx="2">
                  <c:v>7.67e-11</c:v>
                </c:pt>
                <c:pt idx="3">
                  <c:v>1.27e-9</c:v>
                </c:pt>
                <c:pt idx="4">
                  <c:v>2.214e-9</c:v>
                </c:pt>
                <c:pt idx="5">
                  <c:v>1.978e-9</c:v>
                </c:pt>
                <c:pt idx="6">
                  <c:v>1.802e-9</c:v>
                </c:pt>
                <c:pt idx="7">
                  <c:v>2e-9</c:v>
                </c:pt>
                <c:pt idx="8">
                  <c:v>2.26e-9</c:v>
                </c:pt>
                <c:pt idx="9">
                  <c:v>2.63e-9</c:v>
                </c:pt>
                <c:pt idx="10">
                  <c:v>2.92e-9</c:v>
                </c:pt>
                <c:pt idx="11">
                  <c:v>3.1e-9</c:v>
                </c:pt>
                <c:pt idx="12">
                  <c:v>2.99e-9</c:v>
                </c:pt>
                <c:pt idx="13">
                  <c:v>2.54e-9</c:v>
                </c:pt>
                <c:pt idx="14">
                  <c:v>2.04e-9</c:v>
                </c:pt>
                <c:pt idx="15">
                  <c:v>1.18e-9</c:v>
                </c:pt>
                <c:pt idx="16">
                  <c:v>8e-10</c:v>
                </c:pt>
                <c:pt idx="17">
                  <c:v>5.28e-10</c:v>
                </c:pt>
                <c:pt idx="18">
                  <c:v>2.36e-10</c:v>
                </c:pt>
                <c:pt idx="19">
                  <c:v>1.4e-10</c:v>
                </c:pt>
                <c:pt idx="20">
                  <c:v>8.99999999999997e-12</c:v>
                </c:pt>
                <c:pt idx="21">
                  <c:v>7.4e-11</c:v>
                </c:pt>
                <c:pt idx="22">
                  <c:v>1.011e-10</c:v>
                </c:pt>
                <c:pt idx="23">
                  <c:v>1.9e-11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-1.09e-12</c:v>
                </c:pt>
                <c:pt idx="72">
                  <c:v>-2.23e-11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-2.72e-12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-7.06e-12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2.37e-10</c:v>
                </c:pt>
                <c:pt idx="108">
                  <c:v>5.77e-10</c:v>
                </c:pt>
                <c:pt idx="109">
                  <c:v>8.96e-10</c:v>
                </c:pt>
                <c:pt idx="110">
                  <c:v>1.18e-9</c:v>
                </c:pt>
                <c:pt idx="111">
                  <c:v>1.24e-9</c:v>
                </c:pt>
                <c:pt idx="112">
                  <c:v>1.23e-9</c:v>
                </c:pt>
                <c:pt idx="113">
                  <c:v>1.07e-9</c:v>
                </c:pt>
                <c:pt idx="114">
                  <c:v>7.05e-10</c:v>
                </c:pt>
                <c:pt idx="115">
                  <c:v>4.87e-10</c:v>
                </c:pt>
                <c:pt idx="116">
                  <c:v>4.56e-10</c:v>
                </c:pt>
                <c:pt idx="117">
                  <c:v>8.06e-10</c:v>
                </c:pt>
                <c:pt idx="118">
                  <c:v>1.15e-9</c:v>
                </c:pt>
                <c:pt idx="119">
                  <c:v>1.53e-9</c:v>
                </c:pt>
                <c:pt idx="120">
                  <c:v>1.89e-9</c:v>
                </c:pt>
                <c:pt idx="121">
                  <c:v>2.10783e-9</c:v>
                </c:pt>
                <c:pt idx="122">
                  <c:v>2.08e-9</c:v>
                </c:pt>
                <c:pt idx="123">
                  <c:v>1.77e-9</c:v>
                </c:pt>
                <c:pt idx="124">
                  <c:v>1.24e-9</c:v>
                </c:pt>
                <c:pt idx="125">
                  <c:v>1.08e-9</c:v>
                </c:pt>
                <c:pt idx="126">
                  <c:v>1.72e-9</c:v>
                </c:pt>
                <c:pt idx="127">
                  <c:v>3.06e-9</c:v>
                </c:pt>
                <c:pt idx="128">
                  <c:v>4.73e-9</c:v>
                </c:pt>
                <c:pt idx="129">
                  <c:v>6.42e-9</c:v>
                </c:pt>
                <c:pt idx="130">
                  <c:v>7.52e-9</c:v>
                </c:pt>
                <c:pt idx="131">
                  <c:v>7.93e-9</c:v>
                </c:pt>
                <c:pt idx="132">
                  <c:v>7.6215e-9</c:v>
                </c:pt>
                <c:pt idx="133">
                  <c:v>6.2404e-9</c:v>
                </c:pt>
                <c:pt idx="134">
                  <c:v>3.9337e-9</c:v>
                </c:pt>
                <c:pt idx="135">
                  <c:v>2.39e-9</c:v>
                </c:pt>
                <c:pt idx="136">
                  <c:v>1.66e-9</c:v>
                </c:pt>
                <c:pt idx="137">
                  <c:v>1.33e-9</c:v>
                </c:pt>
                <c:pt idx="138">
                  <c:v>1.19e-9</c:v>
                </c:pt>
                <c:pt idx="139">
                  <c:v>1.13022e-9</c:v>
                </c:pt>
                <c:pt idx="140">
                  <c:v>1.1627e-9</c:v>
                </c:pt>
                <c:pt idx="141">
                  <c:v>1.2057e-9</c:v>
                </c:pt>
                <c:pt idx="142">
                  <c:v>1.1624e-9</c:v>
                </c:pt>
                <c:pt idx="143">
                  <c:v>9.767e-10</c:v>
                </c:pt>
                <c:pt idx="144">
                  <c:v>6.904e-10</c:v>
                </c:pt>
                <c:pt idx="145">
                  <c:v>3.586e-10</c:v>
                </c:pt>
                <c:pt idx="146">
                  <c:v>4.436e-10</c:v>
                </c:pt>
                <c:pt idx="147">
                  <c:v>7.38e-10</c:v>
                </c:pt>
                <c:pt idx="148">
                  <c:v>9.745e-10</c:v>
                </c:pt>
                <c:pt idx="149">
                  <c:v>1.16783e-9</c:v>
                </c:pt>
                <c:pt idx="150">
                  <c:v>1.33e-9</c:v>
                </c:pt>
                <c:pt idx="151">
                  <c:v>1.27e-9</c:v>
                </c:pt>
                <c:pt idx="152">
                  <c:v>1.1813e-9</c:v>
                </c:pt>
                <c:pt idx="153">
                  <c:v>1.11e-9</c:v>
                </c:pt>
                <c:pt idx="154">
                  <c:v>6.8874e-10</c:v>
                </c:pt>
                <c:pt idx="155">
                  <c:v>4.962e-10</c:v>
                </c:pt>
                <c:pt idx="156">
                  <c:v>4.46e-10</c:v>
                </c:pt>
                <c:pt idx="157">
                  <c:v>5.181e-10</c:v>
                </c:pt>
                <c:pt idx="158">
                  <c:v>5.767e-10</c:v>
                </c:pt>
                <c:pt idx="159">
                  <c:v>4.66e-10</c:v>
                </c:pt>
                <c:pt idx="160">
                  <c:v>4.78e-10</c:v>
                </c:pt>
                <c:pt idx="161">
                  <c:v>5.988e-10</c:v>
                </c:pt>
                <c:pt idx="162">
                  <c:v>5.33e-10</c:v>
                </c:pt>
                <c:pt idx="163">
                  <c:v>4.35e-10</c:v>
                </c:pt>
                <c:pt idx="164">
                  <c:v>3.556e-10</c:v>
                </c:pt>
                <c:pt idx="165">
                  <c:v>2.443e-10</c:v>
                </c:pt>
                <c:pt idx="166">
                  <c:v>4.857e-10</c:v>
                </c:pt>
                <c:pt idx="167">
                  <c:v>9.491e-10</c:v>
                </c:pt>
                <c:pt idx="168">
                  <c:v>1.3e-9</c:v>
                </c:pt>
                <c:pt idx="169">
                  <c:v>1.88e-9</c:v>
                </c:pt>
                <c:pt idx="170">
                  <c:v>2.218e-9</c:v>
                </c:pt>
                <c:pt idx="171">
                  <c:v>2.24e-9</c:v>
                </c:pt>
                <c:pt idx="172">
                  <c:v>2.149e-9</c:v>
                </c:pt>
                <c:pt idx="173">
                  <c:v>1.814e-9</c:v>
                </c:pt>
                <c:pt idx="174">
                  <c:v>1.309e-9</c:v>
                </c:pt>
                <c:pt idx="175">
                  <c:v>1.19e-9</c:v>
                </c:pt>
                <c:pt idx="176">
                  <c:v>1.7e-9</c:v>
                </c:pt>
                <c:pt idx="177">
                  <c:v>2.18e-9</c:v>
                </c:pt>
                <c:pt idx="178">
                  <c:v>2.6e-9</c:v>
                </c:pt>
                <c:pt idx="179">
                  <c:v>3.08e-9</c:v>
                </c:pt>
                <c:pt idx="180">
                  <c:v>2.95e-9</c:v>
                </c:pt>
                <c:pt idx="181">
                  <c:v>2.75e-9</c:v>
                </c:pt>
                <c:pt idx="182">
                  <c:v>2.37e-9</c:v>
                </c:pt>
                <c:pt idx="183">
                  <c:v>1.46e-9</c:v>
                </c:pt>
                <c:pt idx="184">
                  <c:v>5.2e-10</c:v>
                </c:pt>
                <c:pt idx="185">
                  <c:v>5.3e-10</c:v>
                </c:pt>
                <c:pt idx="186">
                  <c:v>7.2e-10</c:v>
                </c:pt>
                <c:pt idx="187">
                  <c:v>1.17e-9</c:v>
                </c:pt>
                <c:pt idx="188">
                  <c:v>1.88e-9</c:v>
                </c:pt>
                <c:pt idx="189">
                  <c:v>2.41e-9</c:v>
                </c:pt>
                <c:pt idx="190">
                  <c:v>2.88e-9</c:v>
                </c:pt>
                <c:pt idx="191">
                  <c:v>3.13e-9</c:v>
                </c:pt>
                <c:pt idx="192">
                  <c:v>3.07e-9</c:v>
                </c:pt>
                <c:pt idx="193">
                  <c:v>2.662e-9</c:v>
                </c:pt>
                <c:pt idx="194">
                  <c:v>1.629e-9</c:v>
                </c:pt>
                <c:pt idx="195">
                  <c:v>1.034e-9</c:v>
                </c:pt>
                <c:pt idx="196">
                  <c:v>7.6e-10</c:v>
                </c:pt>
                <c:pt idx="197">
                  <c:v>5.56e-10</c:v>
                </c:pt>
                <c:pt idx="198">
                  <c:v>2.38e-10</c:v>
                </c:pt>
                <c:pt idx="199">
                  <c:v>4.7e-11</c:v>
                </c:pt>
                <c:pt idx="200">
                  <c:v>1.62e-11</c:v>
                </c:pt>
                <c:pt idx="201">
                  <c:v>-3.2e-11</c:v>
                </c:pt>
                <c:pt idx="202">
                  <c:v>6.03e-11</c:v>
                </c:pt>
                <c:pt idx="203">
                  <c:v>4.83e-11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9.56e-11</c:v>
                </c:pt>
                <c:pt idx="230">
                  <c:v>1.24e-10</c:v>
                </c:pt>
                <c:pt idx="231">
                  <c:v>2.02e-10</c:v>
                </c:pt>
                <c:pt idx="232">
                  <c:v>1.69e-10</c:v>
                </c:pt>
                <c:pt idx="233">
                  <c:v>8.69e-11</c:v>
                </c:pt>
                <c:pt idx="234">
                  <c:v>1.85e-11</c:v>
                </c:pt>
                <c:pt idx="235">
                  <c:v>3.31e-11</c:v>
                </c:pt>
                <c:pt idx="236">
                  <c:v>1.08e-10</c:v>
                </c:pt>
                <c:pt idx="237">
                  <c:v>2.66e-10</c:v>
                </c:pt>
                <c:pt idx="238">
                  <c:v>5.05e-10</c:v>
                </c:pt>
                <c:pt idx="239">
                  <c:v>6.42e-10</c:v>
                </c:pt>
                <c:pt idx="240">
                  <c:v>7.26e-10</c:v>
                </c:pt>
                <c:pt idx="241">
                  <c:v>8.13e-10</c:v>
                </c:pt>
                <c:pt idx="242">
                  <c:v>8.19e-10</c:v>
                </c:pt>
                <c:pt idx="243">
                  <c:v>7.69e-10</c:v>
                </c:pt>
                <c:pt idx="244">
                  <c:v>4.64e-10</c:v>
                </c:pt>
                <c:pt idx="245">
                  <c:v>3.65e-10</c:v>
                </c:pt>
                <c:pt idx="246">
                  <c:v>4.554e-10</c:v>
                </c:pt>
                <c:pt idx="247">
                  <c:v>5.742e-10</c:v>
                </c:pt>
                <c:pt idx="248">
                  <c:v>7.62e-10</c:v>
                </c:pt>
                <c:pt idx="249">
                  <c:v>9.89e-10</c:v>
                </c:pt>
                <c:pt idx="250">
                  <c:v>1.16e-9</c:v>
                </c:pt>
                <c:pt idx="251">
                  <c:v>1.31e-9</c:v>
                </c:pt>
                <c:pt idx="252">
                  <c:v>1.31e-9</c:v>
                </c:pt>
                <c:pt idx="253">
                  <c:v>1.23e-9</c:v>
                </c:pt>
                <c:pt idx="254">
                  <c:v>8.51e-10</c:v>
                </c:pt>
                <c:pt idx="255">
                  <c:v>5.49e-10</c:v>
                </c:pt>
                <c:pt idx="256">
                  <c:v>6.8e-10</c:v>
                </c:pt>
                <c:pt idx="257">
                  <c:v>1.08e-9</c:v>
                </c:pt>
                <c:pt idx="258">
                  <c:v>1.7e-9</c:v>
                </c:pt>
                <c:pt idx="259">
                  <c:v>2.31e-9</c:v>
                </c:pt>
                <c:pt idx="260">
                  <c:v>2.84e-9</c:v>
                </c:pt>
                <c:pt idx="261">
                  <c:v>3.22e-9</c:v>
                </c:pt>
                <c:pt idx="262">
                  <c:v>3.2193e-9</c:v>
                </c:pt>
                <c:pt idx="263">
                  <c:v>3.13e-9</c:v>
                </c:pt>
                <c:pt idx="264">
                  <c:v>2.7e-9</c:v>
                </c:pt>
                <c:pt idx="265">
                  <c:v>3.51e-9</c:v>
                </c:pt>
                <c:pt idx="266">
                  <c:v>1.03087e-8</c:v>
                </c:pt>
                <c:pt idx="267">
                  <c:v>2.529e-8</c:v>
                </c:pt>
                <c:pt idx="268">
                  <c:v>4.1818e-8</c:v>
                </c:pt>
                <c:pt idx="269">
                  <c:v>5.6e-8</c:v>
                </c:pt>
                <c:pt idx="270">
                  <c:v>6.3398e-8</c:v>
                </c:pt>
                <c:pt idx="271">
                  <c:v>6.3551e-8</c:v>
                </c:pt>
                <c:pt idx="272">
                  <c:v>5.4242e-8</c:v>
                </c:pt>
                <c:pt idx="273">
                  <c:v>4.0625e-8</c:v>
                </c:pt>
                <c:pt idx="274">
                  <c:v>1.7038e-8</c:v>
                </c:pt>
                <c:pt idx="275">
                  <c:v>8.223e-9</c:v>
                </c:pt>
                <c:pt idx="276">
                  <c:v>5.077e-9</c:v>
                </c:pt>
                <c:pt idx="277">
                  <c:v>3.391e-9</c:v>
                </c:pt>
                <c:pt idx="278">
                  <c:v>2.687e-9</c:v>
                </c:pt>
                <c:pt idx="279">
                  <c:v>2.29e-9</c:v>
                </c:pt>
                <c:pt idx="280">
                  <c:v>1.94e-9</c:v>
                </c:pt>
                <c:pt idx="281">
                  <c:v>1.73e-9</c:v>
                </c:pt>
                <c:pt idx="282">
                  <c:v>1.51e-9</c:v>
                </c:pt>
                <c:pt idx="283">
                  <c:v>1.31e-9</c:v>
                </c:pt>
                <c:pt idx="284">
                  <c:v>9.43e-10</c:v>
                </c:pt>
                <c:pt idx="285">
                  <c:v>6.75e-10</c:v>
                </c:pt>
                <c:pt idx="286">
                  <c:v>3.89e-10</c:v>
                </c:pt>
                <c:pt idx="287">
                  <c:v>2.47e-10</c:v>
                </c:pt>
                <c:pt idx="288">
                  <c:v>1.395e-10</c:v>
                </c:pt>
                <c:pt idx="289">
                  <c:v>4.3e-11</c:v>
                </c:pt>
                <c:pt idx="290">
                  <c:v>5.1e-11</c:v>
                </c:pt>
                <c:pt idx="291">
                  <c:v>1.546e-10</c:v>
                </c:pt>
                <c:pt idx="292">
                  <c:v>2.3e-10</c:v>
                </c:pt>
                <c:pt idx="293">
                  <c:v>2.05e-10</c:v>
                </c:pt>
                <c:pt idx="294">
                  <c:v>3.99e-10</c:v>
                </c:pt>
                <c:pt idx="295">
                  <c:v>9.4e-10</c:v>
                </c:pt>
                <c:pt idx="296">
                  <c:v>3.33e-9</c:v>
                </c:pt>
                <c:pt idx="297">
                  <c:v>7.54e-9</c:v>
                </c:pt>
                <c:pt idx="298">
                  <c:v>1.24e-8</c:v>
                </c:pt>
                <c:pt idx="299">
                  <c:v>1.69e-8</c:v>
                </c:pt>
                <c:pt idx="300">
                  <c:v>2.01e-8</c:v>
                </c:pt>
                <c:pt idx="301">
                  <c:v>2.14e-8</c:v>
                </c:pt>
                <c:pt idx="302">
                  <c:v>2.03e-8</c:v>
                </c:pt>
                <c:pt idx="303">
                  <c:v>1.68e-8</c:v>
                </c:pt>
                <c:pt idx="304">
                  <c:v>9.57e-9</c:v>
                </c:pt>
                <c:pt idx="305">
                  <c:v>5.99e-9</c:v>
                </c:pt>
                <c:pt idx="306">
                  <c:v>5.9e-9</c:v>
                </c:pt>
                <c:pt idx="307">
                  <c:v>7.97e-9</c:v>
                </c:pt>
                <c:pt idx="308">
                  <c:v>1.04e-8</c:v>
                </c:pt>
                <c:pt idx="309">
                  <c:v>1.31e-8</c:v>
                </c:pt>
                <c:pt idx="310">
                  <c:v>1.54e-8</c:v>
                </c:pt>
                <c:pt idx="311">
                  <c:v>1.64e-8</c:v>
                </c:pt>
                <c:pt idx="312">
                  <c:v>1.59e-8</c:v>
                </c:pt>
                <c:pt idx="313">
                  <c:v>1.4e-8</c:v>
                </c:pt>
                <c:pt idx="314">
                  <c:v>9.8e-9</c:v>
                </c:pt>
                <c:pt idx="315">
                  <c:v>9.99e-9</c:v>
                </c:pt>
                <c:pt idx="316">
                  <c:v>2.94e-8</c:v>
                </c:pt>
                <c:pt idx="317">
                  <c:v>8.37e-8</c:v>
                </c:pt>
                <c:pt idx="318">
                  <c:v>1.21e-7</c:v>
                </c:pt>
                <c:pt idx="319">
                  <c:v>1.5e-7</c:v>
                </c:pt>
                <c:pt idx="320">
                  <c:v>1.66e-7</c:v>
                </c:pt>
                <c:pt idx="321">
                  <c:v>1.64e-7</c:v>
                </c:pt>
                <c:pt idx="322">
                  <c:v>1.43e-7</c:v>
                </c:pt>
                <c:pt idx="323">
                  <c:v>1.12e-7</c:v>
                </c:pt>
                <c:pt idx="324">
                  <c:v>3.56e-8</c:v>
                </c:pt>
                <c:pt idx="325">
                  <c:v>1.3e-8</c:v>
                </c:pt>
                <c:pt idx="326">
                  <c:v>7.36e-9</c:v>
                </c:pt>
                <c:pt idx="327">
                  <c:v>5.02e-9</c:v>
                </c:pt>
                <c:pt idx="328">
                  <c:v>3.88e-9</c:v>
                </c:pt>
                <c:pt idx="329">
                  <c:v>3.26e-9</c:v>
                </c:pt>
                <c:pt idx="330">
                  <c:v>2.92e-9</c:v>
                </c:pt>
                <c:pt idx="331">
                  <c:v>2.71e-9</c:v>
                </c:pt>
                <c:pt idx="332">
                  <c:v>2.3528e-9</c:v>
                </c:pt>
                <c:pt idx="333">
                  <c:v>2.1291e-9</c:v>
                </c:pt>
                <c:pt idx="334">
                  <c:v>1.57e-9</c:v>
                </c:pt>
                <c:pt idx="335">
                  <c:v>1.14e-9</c:v>
                </c:pt>
                <c:pt idx="336">
                  <c:v>7.9e-10</c:v>
                </c:pt>
                <c:pt idx="337">
                  <c:v>5.18e-10</c:v>
                </c:pt>
                <c:pt idx="338">
                  <c:v>4.67e-10</c:v>
                </c:pt>
                <c:pt idx="339">
                  <c:v>3.1e-10</c:v>
                </c:pt>
                <c:pt idx="340">
                  <c:v>2.81e-10</c:v>
                </c:pt>
                <c:pt idx="341">
                  <c:v>1.59e-10</c:v>
                </c:pt>
                <c:pt idx="342">
                  <c:v>6.05e-11</c:v>
                </c:pt>
                <c:pt idx="343">
                  <c:v>6.27e-11</c:v>
                </c:pt>
                <c:pt idx="344">
                  <c:v>1.52e-10</c:v>
                </c:pt>
                <c:pt idx="345">
                  <c:v>7.66e-11</c:v>
                </c:pt>
                <c:pt idx="346">
                  <c:v>2.12e-11</c:v>
                </c:pt>
                <c:pt idx="347">
                  <c:v>0</c:v>
                </c:pt>
                <c:pt idx="348">
                  <c:v>0</c:v>
                </c:pt>
                <c:pt idx="349">
                  <c:v>3.97e-11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5.102e-11</c:v>
                </c:pt>
                <c:pt idx="356">
                  <c:v>5.11e-11</c:v>
                </c:pt>
                <c:pt idx="357">
                  <c:v>1.96e-11</c:v>
                </c:pt>
                <c:pt idx="358">
                  <c:v>1.85e-11</c:v>
                </c:pt>
                <c:pt idx="359">
                  <c:v>3.15e-11</c:v>
                </c:pt>
                <c:pt idx="360">
                  <c:v>8.53e-11</c:v>
                </c:pt>
                <c:pt idx="361">
                  <c:v>7.12e-11</c:v>
                </c:pt>
                <c:pt idx="362">
                  <c:v>1.47e-11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-2.34e-11</c:v>
                </c:pt>
                <c:pt idx="370">
                  <c:v>-2.39e-11</c:v>
                </c:pt>
                <c:pt idx="371">
                  <c:v>-3.751e-11</c:v>
                </c:pt>
                <c:pt idx="372">
                  <c:v>1.041e-10</c:v>
                </c:pt>
                <c:pt idx="373">
                  <c:v>1.43e-10</c:v>
                </c:pt>
                <c:pt idx="374">
                  <c:v>1.02e-10</c:v>
                </c:pt>
                <c:pt idx="375">
                  <c:v>1.15e-10</c:v>
                </c:pt>
                <c:pt idx="376">
                  <c:v>1.17e-10</c:v>
                </c:pt>
                <c:pt idx="377">
                  <c:v>2.95e-10</c:v>
                </c:pt>
                <c:pt idx="378">
                  <c:v>5.94e-10</c:v>
                </c:pt>
                <c:pt idx="379">
                  <c:v>7.89e-10</c:v>
                </c:pt>
                <c:pt idx="380">
                  <c:v>1.12e-9</c:v>
                </c:pt>
                <c:pt idx="381">
                  <c:v>1.28e-9</c:v>
                </c:pt>
                <c:pt idx="382">
                  <c:v>1.3889e-9</c:v>
                </c:pt>
                <c:pt idx="383">
                  <c:v>1.3497e-9</c:v>
                </c:pt>
                <c:pt idx="384">
                  <c:v>1.05e-9</c:v>
                </c:pt>
                <c:pt idx="385">
                  <c:v>6.08e-10</c:v>
                </c:pt>
                <c:pt idx="386">
                  <c:v>4.377e-10</c:v>
                </c:pt>
                <c:pt idx="387">
                  <c:v>3.89e-10</c:v>
                </c:pt>
                <c:pt idx="388">
                  <c:v>4.54e-10</c:v>
                </c:pt>
                <c:pt idx="389">
                  <c:v>4.81e-10</c:v>
                </c:pt>
                <c:pt idx="390">
                  <c:v>6.15e-10</c:v>
                </c:pt>
                <c:pt idx="391">
                  <c:v>6.9e-10</c:v>
                </c:pt>
                <c:pt idx="392">
                  <c:v>6.99e-10</c:v>
                </c:pt>
                <c:pt idx="393">
                  <c:v>6.62e-10</c:v>
                </c:pt>
                <c:pt idx="394">
                  <c:v>4.174e-10</c:v>
                </c:pt>
                <c:pt idx="395">
                  <c:v>2.612e-10</c:v>
                </c:pt>
                <c:pt idx="396">
                  <c:v>1.958e-10</c:v>
                </c:pt>
                <c:pt idx="397">
                  <c:v>6.331e-10</c:v>
                </c:pt>
                <c:pt idx="398">
                  <c:v>1.33783e-9</c:v>
                </c:pt>
                <c:pt idx="399">
                  <c:v>1.82e-9</c:v>
                </c:pt>
                <c:pt idx="400">
                  <c:v>2.44e-9</c:v>
                </c:pt>
                <c:pt idx="401">
                  <c:v>3.12e-9</c:v>
                </c:pt>
                <c:pt idx="402">
                  <c:v>3.49e-9</c:v>
                </c:pt>
                <c:pt idx="403">
                  <c:v>3.46e-9</c:v>
                </c:pt>
                <c:pt idx="404">
                  <c:v>2.85e-9</c:v>
                </c:pt>
                <c:pt idx="405">
                  <c:v>1.89e-9</c:v>
                </c:pt>
                <c:pt idx="406">
                  <c:v>1.29e-9</c:v>
                </c:pt>
                <c:pt idx="407">
                  <c:v>1.23e-9</c:v>
                </c:pt>
                <c:pt idx="408">
                  <c:v>1.38e-9</c:v>
                </c:pt>
                <c:pt idx="409">
                  <c:v>1.61e-9</c:v>
                </c:pt>
                <c:pt idx="410">
                  <c:v>2.04e-9</c:v>
                </c:pt>
                <c:pt idx="411">
                  <c:v>2.36e-9</c:v>
                </c:pt>
                <c:pt idx="412">
                  <c:v>2.59e-9</c:v>
                </c:pt>
                <c:pt idx="413">
                  <c:v>2.5e-9</c:v>
                </c:pt>
                <c:pt idx="414">
                  <c:v>2.15e-9</c:v>
                </c:pt>
                <c:pt idx="415">
                  <c:v>1.54e-9</c:v>
                </c:pt>
                <c:pt idx="416">
                  <c:v>1.26e-9</c:v>
                </c:pt>
                <c:pt idx="417">
                  <c:v>1.76e-9</c:v>
                </c:pt>
                <c:pt idx="418">
                  <c:v>3.01e-9</c:v>
                </c:pt>
                <c:pt idx="419">
                  <c:v>4.3e-9</c:v>
                </c:pt>
                <c:pt idx="420">
                  <c:v>5.61e-9</c:v>
                </c:pt>
                <c:pt idx="421">
                  <c:v>6.67e-9</c:v>
                </c:pt>
                <c:pt idx="422">
                  <c:v>7.42e-9</c:v>
                </c:pt>
                <c:pt idx="423">
                  <c:v>7.39e-9</c:v>
                </c:pt>
                <c:pt idx="424">
                  <c:v>6.2e-9</c:v>
                </c:pt>
                <c:pt idx="425">
                  <c:v>3.79e-9</c:v>
                </c:pt>
                <c:pt idx="426">
                  <c:v>2.4061e-9</c:v>
                </c:pt>
                <c:pt idx="427">
                  <c:v>1.9403e-9</c:v>
                </c:pt>
                <c:pt idx="428">
                  <c:v>1.94e-9</c:v>
                </c:pt>
                <c:pt idx="429">
                  <c:v>2.0626e-9</c:v>
                </c:pt>
                <c:pt idx="430">
                  <c:v>2.28e-9</c:v>
                </c:pt>
                <c:pt idx="431">
                  <c:v>2.45e-9</c:v>
                </c:pt>
                <c:pt idx="432">
                  <c:v>2.53e-9</c:v>
                </c:pt>
                <c:pt idx="433">
                  <c:v>2.41e-9</c:v>
                </c:pt>
                <c:pt idx="434">
                  <c:v>1.81e-9</c:v>
                </c:pt>
                <c:pt idx="435">
                  <c:v>1.22e-9</c:v>
                </c:pt>
                <c:pt idx="436">
                  <c:v>7.79e-10</c:v>
                </c:pt>
                <c:pt idx="437">
                  <c:v>5.74e-10</c:v>
                </c:pt>
                <c:pt idx="438">
                  <c:v>5.57e-10</c:v>
                </c:pt>
                <c:pt idx="439">
                  <c:v>5.77e-10</c:v>
                </c:pt>
                <c:pt idx="440">
                  <c:v>6.51e-10</c:v>
                </c:pt>
                <c:pt idx="441">
                  <c:v>6.73e-10</c:v>
                </c:pt>
                <c:pt idx="442">
                  <c:v>6.87e-10</c:v>
                </c:pt>
                <c:pt idx="443">
                  <c:v>6.44e-10</c:v>
                </c:pt>
                <c:pt idx="444">
                  <c:v>5.23e-10</c:v>
                </c:pt>
                <c:pt idx="445">
                  <c:v>3.98e-10</c:v>
                </c:pt>
                <c:pt idx="446">
                  <c:v>2.91e-10</c:v>
                </c:pt>
                <c:pt idx="447">
                  <c:v>2.37e-10</c:v>
                </c:pt>
                <c:pt idx="448">
                  <c:v>1.59e-10</c:v>
                </c:pt>
                <c:pt idx="449">
                  <c:v>0</c:v>
                </c:pt>
                <c:pt idx="450">
                  <c:v>0</c:v>
                </c:pt>
                <c:pt idx="451">
                  <c:v>-2.17e-12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-4.89e-12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5.43e-12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1.35e-10</c:v>
                </c:pt>
                <c:pt idx="488">
                  <c:v>6.02e-10</c:v>
                </c:pt>
                <c:pt idx="489">
                  <c:v>1.04e-9</c:v>
                </c:pt>
                <c:pt idx="490">
                  <c:v>1.45e-9</c:v>
                </c:pt>
                <c:pt idx="491">
                  <c:v>1.81e-9</c:v>
                </c:pt>
                <c:pt idx="492">
                  <c:v>2e-9</c:v>
                </c:pt>
                <c:pt idx="493">
                  <c:v>2.05e-9</c:v>
                </c:pt>
                <c:pt idx="494">
                  <c:v>1.61e-9</c:v>
                </c:pt>
                <c:pt idx="495">
                  <c:v>1.13e-9</c:v>
                </c:pt>
                <c:pt idx="496">
                  <c:v>1.57e-9</c:v>
                </c:pt>
                <c:pt idx="497">
                  <c:v>2.99e-9</c:v>
                </c:pt>
                <c:pt idx="498">
                  <c:v>4.92e-9</c:v>
                </c:pt>
                <c:pt idx="499">
                  <c:v>6.82e-9</c:v>
                </c:pt>
                <c:pt idx="500">
                  <c:v>8.64e-9</c:v>
                </c:pt>
                <c:pt idx="501">
                  <c:v>1.01e-8</c:v>
                </c:pt>
                <c:pt idx="502">
                  <c:v>1.08e-8</c:v>
                </c:pt>
                <c:pt idx="503">
                  <c:v>1.05e-8</c:v>
                </c:pt>
                <c:pt idx="504">
                  <c:v>7.66e-9</c:v>
                </c:pt>
                <c:pt idx="505">
                  <c:v>4.46891e-9</c:v>
                </c:pt>
                <c:pt idx="506">
                  <c:v>2.71e-9</c:v>
                </c:pt>
                <c:pt idx="507">
                  <c:v>1.61e-9</c:v>
                </c:pt>
                <c:pt idx="508">
                  <c:v>1.04e-9</c:v>
                </c:pt>
                <c:pt idx="509">
                  <c:v>7.31e-10</c:v>
                </c:pt>
                <c:pt idx="510">
                  <c:v>5.88e-10</c:v>
                </c:pt>
                <c:pt idx="511">
                  <c:v>3.69e-10</c:v>
                </c:pt>
                <c:pt idx="512">
                  <c:v>2.06e-10</c:v>
                </c:pt>
                <c:pt idx="513">
                  <c:v>1.56e-10</c:v>
                </c:pt>
                <c:pt idx="514">
                  <c:v>1.3483e-10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-2.44e-11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-3.86e-11</c:v>
                </c:pt>
                <c:pt idx="543">
                  <c:v>-7.06e-11</c:v>
                </c:pt>
                <c:pt idx="544">
                  <c:v>-2.72e-11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-8.69e-12</c:v>
                </c:pt>
                <c:pt idx="550">
                  <c:v>-5.59e-11</c:v>
                </c:pt>
                <c:pt idx="551">
                  <c:v>-6.3e-11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-7.06e-12</c:v>
                </c:pt>
                <c:pt idx="560">
                  <c:v>-5.49e-11</c:v>
                </c:pt>
                <c:pt idx="561">
                  <c:v>-1.23e-10</c:v>
                </c:pt>
                <c:pt idx="562">
                  <c:v>-1.05e-10</c:v>
                </c:pt>
                <c:pt idx="563">
                  <c:v>-6.9e-11</c:v>
                </c:pt>
                <c:pt idx="564">
                  <c:v>-3.1e-11</c:v>
                </c:pt>
                <c:pt idx="565">
                  <c:v>0</c:v>
                </c:pt>
                <c:pt idx="566">
                  <c:v>-3.69e-11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9.451e-11</c:v>
                </c:pt>
                <c:pt idx="572">
                  <c:v>7.77e-11</c:v>
                </c:pt>
                <c:pt idx="573">
                  <c:v>-9.78e-12</c:v>
                </c:pt>
                <c:pt idx="574">
                  <c:v>-9.78e-12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-2.17e-12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3.28e-10</c:v>
                </c:pt>
                <c:pt idx="618">
                  <c:v>8.52e-10</c:v>
                </c:pt>
                <c:pt idx="619">
                  <c:v>1.53e-9</c:v>
                </c:pt>
                <c:pt idx="620">
                  <c:v>2.34e-9</c:v>
                </c:pt>
                <c:pt idx="621">
                  <c:v>3.01131e-9</c:v>
                </c:pt>
                <c:pt idx="622">
                  <c:v>3.51e-9</c:v>
                </c:pt>
                <c:pt idx="623">
                  <c:v>3.66e-9</c:v>
                </c:pt>
                <c:pt idx="624">
                  <c:v>3.15e-9</c:v>
                </c:pt>
                <c:pt idx="625">
                  <c:v>2.1e-9</c:v>
                </c:pt>
                <c:pt idx="626">
                  <c:v>1.32e-9</c:v>
                </c:pt>
                <c:pt idx="627">
                  <c:v>8.62e-10</c:v>
                </c:pt>
                <c:pt idx="628">
                  <c:v>5.88e-10</c:v>
                </c:pt>
                <c:pt idx="629">
                  <c:v>5.7e-10</c:v>
                </c:pt>
                <c:pt idx="630">
                  <c:v>5.02e-10</c:v>
                </c:pt>
                <c:pt idx="631">
                  <c:v>4.31e-10</c:v>
                </c:pt>
                <c:pt idx="632">
                  <c:v>3.61e-10</c:v>
                </c:pt>
                <c:pt idx="633">
                  <c:v>3.33e-10</c:v>
                </c:pt>
                <c:pt idx="634">
                  <c:v>1.96e-10</c:v>
                </c:pt>
                <c:pt idx="635">
                  <c:v>1.25e-10</c:v>
                </c:pt>
                <c:pt idx="636">
                  <c:v>-1.305e-11</c:v>
                </c:pt>
                <c:pt idx="637">
                  <c:v>1.63e-11</c:v>
                </c:pt>
                <c:pt idx="638">
                  <c:v>0</c:v>
                </c:pt>
                <c:pt idx="639">
                  <c:v>-1.09e-11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-2.44e-11</c:v>
                </c:pt>
                <c:pt idx="671">
                  <c:v>-6.52e-11</c:v>
                </c:pt>
                <c:pt idx="672">
                  <c:v>-1.28e-10</c:v>
                </c:pt>
                <c:pt idx="673">
                  <c:v>8.7e-12</c:v>
                </c:pt>
                <c:pt idx="674">
                  <c:v>1.627e-10</c:v>
                </c:pt>
                <c:pt idx="675">
                  <c:v>4.146e-10</c:v>
                </c:pt>
                <c:pt idx="676">
                  <c:v>1.18e-9</c:v>
                </c:pt>
                <c:pt idx="677">
                  <c:v>3.7439e-9</c:v>
                </c:pt>
                <c:pt idx="678">
                  <c:v>8.7499e-9</c:v>
                </c:pt>
                <c:pt idx="679">
                  <c:v>1.489022e-8</c:v>
                </c:pt>
                <c:pt idx="680">
                  <c:v>2.06e-8</c:v>
                </c:pt>
                <c:pt idx="681">
                  <c:v>2.55e-8</c:v>
                </c:pt>
                <c:pt idx="682">
                  <c:v>2.84e-8</c:v>
                </c:pt>
                <c:pt idx="683">
                  <c:v>2.73e-8</c:v>
                </c:pt>
                <c:pt idx="684">
                  <c:v>2.11e-8</c:v>
                </c:pt>
                <c:pt idx="685">
                  <c:v>1.12e-8</c:v>
                </c:pt>
                <c:pt idx="686">
                  <c:v>6.04e-9</c:v>
                </c:pt>
                <c:pt idx="687">
                  <c:v>3.76e-9</c:v>
                </c:pt>
                <c:pt idx="688">
                  <c:v>2.48e-9</c:v>
                </c:pt>
                <c:pt idx="689">
                  <c:v>1.75e-9</c:v>
                </c:pt>
                <c:pt idx="690">
                  <c:v>1.17e-9</c:v>
                </c:pt>
                <c:pt idx="691">
                  <c:v>8.14e-10</c:v>
                </c:pt>
                <c:pt idx="692">
                  <c:v>5.99e-10</c:v>
                </c:pt>
                <c:pt idx="693">
                  <c:v>3.55e-10</c:v>
                </c:pt>
                <c:pt idx="694">
                  <c:v>5.9e-11</c:v>
                </c:pt>
                <c:pt idx="695">
                  <c:v>8.06e-11</c:v>
                </c:pt>
                <c:pt idx="696">
                  <c:v>-1.85e-11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-4.35e-11</c:v>
                </c:pt>
                <c:pt idx="712">
                  <c:v>-4.78e-11</c:v>
                </c:pt>
                <c:pt idx="713">
                  <c:v>-5.27e-11</c:v>
                </c:pt>
                <c:pt idx="714">
                  <c:v>-2.72e-12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-5.11e-11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-1.09e-12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-4.89e-12</c:v>
                </c:pt>
                <c:pt idx="751">
                  <c:v>-4.56e-11</c:v>
                </c:pt>
                <c:pt idx="752">
                  <c:v>0</c:v>
                </c:pt>
                <c:pt idx="753">
                  <c:v>0</c:v>
                </c:pt>
                <c:pt idx="754">
                  <c:v>-2.06e-11</c:v>
                </c:pt>
                <c:pt idx="755">
                  <c:v>-3.59e-11</c:v>
                </c:pt>
                <c:pt idx="756">
                  <c:v>-1.09e-11</c:v>
                </c:pt>
                <c:pt idx="757">
                  <c:v>-7.6e-12</c:v>
                </c:pt>
                <c:pt idx="758">
                  <c:v>0</c:v>
                </c:pt>
                <c:pt idx="759">
                  <c:v>-6.79e-11</c:v>
                </c:pt>
                <c:pt idx="760">
                  <c:v>-3.48e-11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-1.74e-11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-2.34e-11</c:v>
                </c:pt>
                <c:pt idx="792">
                  <c:v>-3.86e-11</c:v>
                </c:pt>
                <c:pt idx="793">
                  <c:v>-8.26e-11</c:v>
                </c:pt>
                <c:pt idx="794">
                  <c:v>-8.91e-11</c:v>
                </c:pt>
                <c:pt idx="795">
                  <c:v>-1.25e-11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-2.88e-11</c:v>
                </c:pt>
                <c:pt idx="803">
                  <c:v>-3.69e-11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-3.59e-11</c:v>
                </c:pt>
                <c:pt idx="808">
                  <c:v>1.758e-10</c:v>
                </c:pt>
                <c:pt idx="809">
                  <c:v>3.454e-10</c:v>
                </c:pt>
                <c:pt idx="810">
                  <c:v>5.512e-10</c:v>
                </c:pt>
                <c:pt idx="811">
                  <c:v>7.716e-10</c:v>
                </c:pt>
                <c:pt idx="812">
                  <c:v>9.19e-10</c:v>
                </c:pt>
                <c:pt idx="813">
                  <c:v>1.0534e-9</c:v>
                </c:pt>
                <c:pt idx="814">
                  <c:v>1.13e-9</c:v>
                </c:pt>
                <c:pt idx="815">
                  <c:v>1.06e-9</c:v>
                </c:pt>
                <c:pt idx="816">
                  <c:v>1.05e-9</c:v>
                </c:pt>
                <c:pt idx="817">
                  <c:v>1.98e-9</c:v>
                </c:pt>
                <c:pt idx="818">
                  <c:v>4.53e-9</c:v>
                </c:pt>
                <c:pt idx="819">
                  <c:v>8.7e-9</c:v>
                </c:pt>
                <c:pt idx="820">
                  <c:v>1.34e-8</c:v>
                </c:pt>
                <c:pt idx="821">
                  <c:v>1.74603e-8</c:v>
                </c:pt>
                <c:pt idx="822">
                  <c:v>2.06147e-8</c:v>
                </c:pt>
                <c:pt idx="823">
                  <c:v>2.179511e-8</c:v>
                </c:pt>
                <c:pt idx="824">
                  <c:v>1.96e-8</c:v>
                </c:pt>
                <c:pt idx="825">
                  <c:v>1.26e-8</c:v>
                </c:pt>
                <c:pt idx="826">
                  <c:v>7.0162e-9</c:v>
                </c:pt>
                <c:pt idx="827">
                  <c:v>4.12e-9</c:v>
                </c:pt>
                <c:pt idx="828">
                  <c:v>2.7e-9</c:v>
                </c:pt>
                <c:pt idx="829">
                  <c:v>1.91e-9</c:v>
                </c:pt>
                <c:pt idx="830">
                  <c:v>1.45e-9</c:v>
                </c:pt>
                <c:pt idx="831">
                  <c:v>1.13e-9</c:v>
                </c:pt>
                <c:pt idx="832">
                  <c:v>8.8e-10</c:v>
                </c:pt>
                <c:pt idx="833">
                  <c:v>8.35e-10</c:v>
                </c:pt>
                <c:pt idx="834">
                  <c:v>6.49e-10</c:v>
                </c:pt>
                <c:pt idx="835">
                  <c:v>4.37e-10</c:v>
                </c:pt>
                <c:pt idx="836">
                  <c:v>1.979e-10</c:v>
                </c:pt>
                <c:pt idx="837">
                  <c:v>1.133e-10</c:v>
                </c:pt>
                <c:pt idx="838">
                  <c:v>-9.3e-12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-1.74e-11</c:v>
                </c:pt>
                <c:pt idx="848">
                  <c:v>-3.48e-11</c:v>
                </c:pt>
                <c:pt idx="849">
                  <c:v>-2.01e-11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-1.09e-12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-3.2e-11</c:v>
                </c:pt>
                <c:pt idx="863">
                  <c:v>-1.46e-10</c:v>
                </c:pt>
                <c:pt idx="864">
                  <c:v>-1.2e-10</c:v>
                </c:pt>
                <c:pt idx="865">
                  <c:v>-9.4e-11</c:v>
                </c:pt>
                <c:pt idx="866">
                  <c:v>-3.48e-11</c:v>
                </c:pt>
                <c:pt idx="867">
                  <c:v>0</c:v>
                </c:pt>
                <c:pt idx="868">
                  <c:v>-2.88e-11</c:v>
                </c:pt>
                <c:pt idx="869">
                  <c:v>0</c:v>
                </c:pt>
                <c:pt idx="870">
                  <c:v>-2.99e-11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-5.21e-11</c:v>
                </c:pt>
                <c:pt idx="875">
                  <c:v>-7.55e-11</c:v>
                </c:pt>
                <c:pt idx="876">
                  <c:v>-1.5e-10</c:v>
                </c:pt>
                <c:pt idx="877">
                  <c:v>-6.25e-11</c:v>
                </c:pt>
                <c:pt idx="878">
                  <c:v>-3.86e-11</c:v>
                </c:pt>
                <c:pt idx="879">
                  <c:v>-7.01e-11</c:v>
                </c:pt>
                <c:pt idx="880">
                  <c:v>-1.36e-10</c:v>
                </c:pt>
                <c:pt idx="881">
                  <c:v>-6.19e-11</c:v>
                </c:pt>
                <c:pt idx="882">
                  <c:v>-9.72e-11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-6.63e-11</c:v>
                </c:pt>
                <c:pt idx="890">
                  <c:v>-2.23e-11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-1.63e-11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-1.63e-11</c:v>
                </c:pt>
                <c:pt idx="942">
                  <c:v>-7.06e-12</c:v>
                </c:pt>
                <c:pt idx="943">
                  <c:v>-3.86e-11</c:v>
                </c:pt>
                <c:pt idx="944">
                  <c:v>-2.12e-11</c:v>
                </c:pt>
                <c:pt idx="945">
                  <c:v>-1.32e-10</c:v>
                </c:pt>
                <c:pt idx="946">
                  <c:v>-7.17e-11</c:v>
                </c:pt>
                <c:pt idx="947">
                  <c:v>-3.2e-11</c:v>
                </c:pt>
                <c:pt idx="948">
                  <c:v>-1.74e-11</c:v>
                </c:pt>
                <c:pt idx="949">
                  <c:v>-2.5e-11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-2.17e-12</c:v>
                </c:pt>
                <c:pt idx="954">
                  <c:v>-4.89e-12</c:v>
                </c:pt>
                <c:pt idx="955">
                  <c:v>-3.69e-11</c:v>
                </c:pt>
                <c:pt idx="956">
                  <c:v>-5.32e-11</c:v>
                </c:pt>
                <c:pt idx="957">
                  <c:v>-8.31e-11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-1.2e-11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-2.44e-11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-3.26e-12</c:v>
                </c:pt>
                <c:pt idx="999">
                  <c:v>-6.95e-11</c:v>
                </c:pt>
                <c:pt idx="1000">
                  <c:v>-9.4e-11</c:v>
                </c:pt>
                <c:pt idx="1001">
                  <c:v>0</c:v>
                </c:pt>
                <c:pt idx="1002">
                  <c:v>-5.87e-11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-2.17e-12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-5.43e-13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-3.26e-11</c:v>
                </c:pt>
                <c:pt idx="1069">
                  <c:v>-1.25e-11</c:v>
                </c:pt>
                <c:pt idx="1070">
                  <c:v>-1.09e-12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-2.12e-11</c:v>
                </c:pt>
                <c:pt idx="1087">
                  <c:v>-4.56e-11</c:v>
                </c:pt>
                <c:pt idx="1088">
                  <c:v>-2.12e-11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-4.29e-11</c:v>
                </c:pt>
                <c:pt idx="1104">
                  <c:v>-2.17e-12</c:v>
                </c:pt>
                <c:pt idx="1105">
                  <c:v>0</c:v>
                </c:pt>
                <c:pt idx="1106">
                  <c:v>-1.09e-12</c:v>
                </c:pt>
                <c:pt idx="1107">
                  <c:v>-3.37e-11</c:v>
                </c:pt>
                <c:pt idx="1108">
                  <c:v>0</c:v>
                </c:pt>
                <c:pt idx="1109">
                  <c:v>0</c:v>
                </c:pt>
                <c:pt idx="1110">
                  <c:v>-8.69e-12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-3.37e-11</c:v>
                </c:pt>
                <c:pt idx="1120">
                  <c:v>-3.75e-11</c:v>
                </c:pt>
                <c:pt idx="1121">
                  <c:v>-4.24e-11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-4.89e-12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-6.14e-11</c:v>
                </c:pt>
                <c:pt idx="1175">
                  <c:v>-3.26e-12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-5.11e-11</c:v>
                </c:pt>
                <c:pt idx="1183">
                  <c:v>-7.22e-11</c:v>
                </c:pt>
                <c:pt idx="1184">
                  <c:v>-6.52e-11</c:v>
                </c:pt>
                <c:pt idx="1185">
                  <c:v>-8.69e-12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-9.34e-11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-1.58e-11</c:v>
                </c:pt>
                <c:pt idx="1194">
                  <c:v>-7.39e-11</c:v>
                </c:pt>
                <c:pt idx="1195">
                  <c:v>-6.41e-11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-2.72e-11</c:v>
                </c:pt>
                <c:pt idx="1243">
                  <c:v>-1.25e-11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-7.6e-12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-7.39e-11</c:v>
                </c:pt>
                <c:pt idx="1273">
                  <c:v>-3.59e-11</c:v>
                </c:pt>
                <c:pt idx="1274">
                  <c:v>-2.99e-11</c:v>
                </c:pt>
                <c:pt idx="1275">
                  <c:v>-2.61e-11</c:v>
                </c:pt>
                <c:pt idx="1276">
                  <c:v>-2.06e-11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-1.85e-11</c:v>
                </c:pt>
                <c:pt idx="1286">
                  <c:v>-2.88e-11</c:v>
                </c:pt>
                <c:pt idx="1287">
                  <c:v>-7.06e-12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-1.63e-11</c:v>
                </c:pt>
                <c:pt idx="1307">
                  <c:v>-1.12e-10</c:v>
                </c:pt>
                <c:pt idx="1308">
                  <c:v>-1.19e-10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-1.63e-11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-3.26e-12</c:v>
                </c:pt>
                <c:pt idx="1319">
                  <c:v>-3.2e-11</c:v>
                </c:pt>
                <c:pt idx="1320">
                  <c:v>-7.06e-12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-5.59e-11</c:v>
                </c:pt>
                <c:pt idx="1342">
                  <c:v>-6.52e-11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-1.58e-11</c:v>
                </c:pt>
                <c:pt idx="1385">
                  <c:v>-4.4e-11</c:v>
                </c:pt>
                <c:pt idx="1386">
                  <c:v>-5.49e-11</c:v>
                </c:pt>
                <c:pt idx="1387">
                  <c:v>-3.26e-12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-1.96e-11</c:v>
                </c:pt>
                <c:pt idx="1392">
                  <c:v>0</c:v>
                </c:pt>
                <c:pt idx="1393">
                  <c:v>-1.63e-11</c:v>
                </c:pt>
                <c:pt idx="1394">
                  <c:v>0</c:v>
                </c:pt>
                <c:pt idx="1395">
                  <c:v>-3.86e-11</c:v>
                </c:pt>
                <c:pt idx="1396">
                  <c:v>-1.74e-11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-6.52e-11</c:v>
                </c:pt>
                <c:pt idx="1402">
                  <c:v>-2.12e-11</c:v>
                </c:pt>
                <c:pt idx="1403">
                  <c:v>0</c:v>
                </c:pt>
                <c:pt idx="1404">
                  <c:v>-3.69e-11</c:v>
                </c:pt>
                <c:pt idx="1405">
                  <c:v>-7.55e-11</c:v>
                </c:pt>
                <c:pt idx="1406">
                  <c:v>-5.27e-11</c:v>
                </c:pt>
                <c:pt idx="1407">
                  <c:v>-4.24e-11</c:v>
                </c:pt>
                <c:pt idx="1408">
                  <c:v>-4.35e-11</c:v>
                </c:pt>
                <c:pt idx="1409">
                  <c:v>-3.69e-11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292752"/>
        <c:axId val="232002056"/>
      </c:scatterChart>
      <c:valAx>
        <c:axId val="337292752"/>
        <c:scaling>
          <c:orientation val="minMax"/>
          <c:max val="1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Mass</a:t>
                </a:r>
                <a:r>
                  <a:rPr lang="en-US" sz="1100" baseline="0"/>
                  <a:t> (amu)</a:t>
                </a:r>
                <a:endParaRPr lang="en-US" sz="11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lang="en-US"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32002056"/>
        <c:crosses val="autoZero"/>
        <c:crossBetween val="midCat"/>
        <c:majorUnit val="5"/>
      </c:valAx>
      <c:valAx>
        <c:axId val="2320020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Partial Pressure  (Torr)</a:t>
                </a:r>
                <a:endParaRPr lang="en-US" sz="1100"/>
              </a:p>
            </c:rich>
          </c:tx>
          <c:layout>
            <c:manualLayout>
              <c:xMode val="edge"/>
              <c:yMode val="edge"/>
              <c:x val="0.0139589330930783"/>
              <c:y val="0.27750507088814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37292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200" b="1">
          <a:solidFill>
            <a:schemeClr val="tx1"/>
          </a:solidFill>
        </a:defRPr>
      </a:pPr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0.32567</cdr:x>
      <cdr:y>0.17667</cdr:y>
    </cdr:from>
    <cdr:to>
      <cdr:x>0.40194</cdr:x>
      <cdr:y>0.28108</cdr:y>
    </cdr:to>
    <cdr:sp>
      <cdr:nvSpPr>
        <cdr:cNvPr id="2" name="Rectangles 1"/>
        <cdr:cNvSpPr/>
      </cdr:nvSpPr>
      <cdr:spPr xmlns:a="http://schemas.openxmlformats.org/drawingml/2006/main">
        <a:xfrm xmlns:a="http://schemas.openxmlformats.org/drawingml/2006/main">
          <a:off x="2489093" y="508229"/>
          <a:ext cx="582931" cy="300357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r>
            <a:rPr lang="en-US" sz="1200" b="1" dirty="0">
              <a:solidFill>
                <a:schemeClr val="tx1"/>
              </a:solidFill>
            </a:rPr>
            <a:t>R134a</a:t>
          </a:r>
          <a:endParaRPr lang="en-US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0.33414</cdr:x>
      <cdr:y>0.6502</cdr:y>
    </cdr:from>
    <cdr:to>
      <cdr:x>0.42978</cdr:x>
      <cdr:y>0.83277</cdr:y>
    </cdr:to>
    <cdr:sp>
      <cdr:nvSpPr>
        <cdr:cNvPr id="3" name="Rectangles 2"/>
        <cdr:cNvSpPr/>
      </cdr:nvSpPr>
      <cdr:spPr xmlns:a="http://schemas.openxmlformats.org/drawingml/2006/main">
        <a:xfrm xmlns:a="http://schemas.openxmlformats.org/drawingml/2006/main">
          <a:off x="2553829" y="1870428"/>
          <a:ext cx="730976" cy="525219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r>
            <a:rPr lang="en-US" sz="1200" b="1" dirty="0" err="1"/>
            <a:t>Iso</a:t>
          </a:r>
          <a:r>
            <a:rPr lang="en-US" sz="1200" b="1" dirty="0"/>
            <a:t> Butane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0.21033</cdr:x>
      <cdr:y>0.5</cdr:y>
    </cdr:from>
    <cdr:to>
      <cdr:x>0.31928</cdr:x>
      <cdr:y>0.58798</cdr:y>
    </cdr:to>
    <cdr:sp>
      <cdr:nvSpPr>
        <cdr:cNvPr id="4" name="Rectangles 3"/>
        <cdr:cNvSpPr/>
      </cdr:nvSpPr>
      <cdr:spPr xmlns:a="http://schemas.openxmlformats.org/drawingml/2006/main">
        <a:xfrm xmlns:a="http://schemas.openxmlformats.org/drawingml/2006/main">
          <a:off x="1607548" y="1438357"/>
          <a:ext cx="832703" cy="253098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r>
            <a:rPr lang="en-US" sz="1200" b="1" dirty="0"/>
            <a:t>Nitrogen</a:t>
          </a:r>
          <a:endParaRPr lang="en-US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675E-8CD3-4514-8630-4A87DF88ADA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675E-8CD3-4514-8630-4A87DF88ADA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675E-8CD3-4514-8630-4A87DF88ADA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675E-8CD3-4514-8630-4A87DF88ADA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675E-8CD3-4514-8630-4A87DF88ADA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675E-8CD3-4514-8630-4A87DF88ADA4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675E-8CD3-4514-8630-4A87DF88ADA4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675E-8CD3-4514-8630-4A87DF88ADA4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675E-8CD3-4514-8630-4A87DF88ADA4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675E-8CD3-4514-8630-4A87DF88ADA4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675E-8CD3-4514-8630-4A87DF88ADA4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D675E-8CD3-4514-8630-4A87DF88ADA4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4.emf"/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22.jpeg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7" Type="http://schemas.openxmlformats.org/officeDocument/2006/relationships/slideLayout" Target="../slideLayouts/slideLayout4.xml"/><Relationship Id="rId26" Type="http://schemas.openxmlformats.org/officeDocument/2006/relationships/image" Target="../media/image40.jpeg"/><Relationship Id="rId25" Type="http://schemas.openxmlformats.org/officeDocument/2006/relationships/image" Target="../media/image39.jpeg"/><Relationship Id="rId24" Type="http://schemas.openxmlformats.org/officeDocument/2006/relationships/image" Target="../media/image38.jpeg"/><Relationship Id="rId23" Type="http://schemas.openxmlformats.org/officeDocument/2006/relationships/image" Target="../media/image37.jpeg"/><Relationship Id="rId22" Type="http://schemas.openxmlformats.org/officeDocument/2006/relationships/image" Target="../media/image36.jpeg"/><Relationship Id="rId21" Type="http://schemas.openxmlformats.org/officeDocument/2006/relationships/image" Target="../media/image35.jpeg"/><Relationship Id="rId20" Type="http://schemas.openxmlformats.org/officeDocument/2006/relationships/image" Target="../media/image34.jpeg"/><Relationship Id="rId2" Type="http://schemas.openxmlformats.org/officeDocument/2006/relationships/image" Target="../media/image16.jpeg"/><Relationship Id="rId19" Type="http://schemas.openxmlformats.org/officeDocument/2006/relationships/image" Target="../media/image33.jpeg"/><Relationship Id="rId18" Type="http://schemas.openxmlformats.org/officeDocument/2006/relationships/image" Target="../media/image32.jpeg"/><Relationship Id="rId17" Type="http://schemas.openxmlformats.org/officeDocument/2006/relationships/image" Target="../media/image31.jpeg"/><Relationship Id="rId16" Type="http://schemas.openxmlformats.org/officeDocument/2006/relationships/image" Target="../media/image30.jpeg"/><Relationship Id="rId15" Type="http://schemas.openxmlformats.org/officeDocument/2006/relationships/image" Target="../media/image29.jpeg"/><Relationship Id="rId14" Type="http://schemas.openxmlformats.org/officeDocument/2006/relationships/image" Target="../media/image28.jpeg"/><Relationship Id="rId13" Type="http://schemas.openxmlformats.org/officeDocument/2006/relationships/image" Target="../media/image27.jpeg"/><Relationship Id="rId12" Type="http://schemas.openxmlformats.org/officeDocument/2006/relationships/image" Target="../media/image26.jpeg"/><Relationship Id="rId11" Type="http://schemas.openxmlformats.org/officeDocument/2006/relationships/image" Target="../media/image25.jpeg"/><Relationship Id="rId10" Type="http://schemas.openxmlformats.org/officeDocument/2006/relationships/image" Target="../media/image24.jpeg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ls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765425" y="511175"/>
            <a:ext cx="3418205" cy="5835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5400" b="1" dirty="0"/>
              <a:t>Closed Loop Gas System</a:t>
            </a:r>
            <a:r>
              <a:rPr lang="en-IN" sz="5400" dirty="0"/>
              <a:t> </a:t>
            </a:r>
            <a:endParaRPr lang="en-IN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R.R. Shinde</a:t>
            </a:r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Behalf of Gas system team</a:t>
            </a:r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DHEP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Problem faced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Presence of air detected</a:t>
            </a:r>
            <a:endParaRPr lang="en-IN" dirty="0"/>
          </a:p>
          <a:p>
            <a:r>
              <a:rPr lang="en-IN" dirty="0">
                <a:sym typeface="+mn-ea"/>
              </a:rPr>
              <a:t>More number of top up cycles</a:t>
            </a:r>
            <a:endParaRPr lang="en-IN" dirty="0"/>
          </a:p>
          <a:p>
            <a:r>
              <a:rPr lang="en-IN" dirty="0"/>
              <a:t>Rise in current in the RPCs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1675"/>
          </a:xfrm>
        </p:spPr>
        <p:txBody>
          <a:bodyPr>
            <a:normAutofit/>
          </a:bodyPr>
          <a:lstStyle/>
          <a:p>
            <a:r>
              <a:rPr lang="en-IN" dirty="0"/>
              <a:t>Diagnosis Tools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" y="651510"/>
            <a:ext cx="3886200" cy="3772535"/>
          </a:xfrm>
        </p:spPr>
        <p:txBody>
          <a:bodyPr/>
          <a:lstStyle/>
          <a:p>
            <a:endParaRPr lang="en-IN" dirty="0"/>
          </a:p>
          <a:p>
            <a:r>
              <a:rPr lang="en-IN" sz="2400" dirty="0"/>
              <a:t>Snoop Solution</a:t>
            </a:r>
            <a:endParaRPr lang="en-IN" sz="2400" dirty="0"/>
          </a:p>
          <a:p>
            <a:r>
              <a:rPr lang="en-IN" sz="2400" dirty="0"/>
              <a:t>Gas Leak Detector (SP220)</a:t>
            </a:r>
            <a:endParaRPr lang="en-IN" sz="2400" dirty="0"/>
          </a:p>
          <a:p>
            <a:r>
              <a:rPr lang="en-IN" sz="2400" dirty="0"/>
              <a:t>Gas Chromatograph</a:t>
            </a:r>
            <a:endParaRPr lang="en-IN" sz="2400" dirty="0"/>
          </a:p>
          <a:p>
            <a:r>
              <a:rPr lang="en-IN" sz="2400" dirty="0"/>
              <a:t>RGA </a:t>
            </a:r>
            <a:r>
              <a:rPr lang="en-IN" sz="2400" dirty="0" smtClean="0"/>
              <a:t>SRS300</a:t>
            </a:r>
            <a:endParaRPr lang="en-IN" sz="2400" dirty="0" smtClean="0"/>
          </a:p>
          <a:p>
            <a:r>
              <a:rPr lang="en-IN" sz="2400" dirty="0" smtClean="0"/>
              <a:t>Pressure Profiles</a:t>
            </a:r>
            <a:endParaRPr lang="en-IN" sz="2400" dirty="0"/>
          </a:p>
        </p:txBody>
      </p:sp>
      <p:pic>
        <p:nvPicPr>
          <p:cNvPr id="4" name="Content Placeholder 3" descr="IMG_२०२२०३२३_१४०४५४_MP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 rot="5400000">
            <a:off x="591185" y="3802380"/>
            <a:ext cx="2766695" cy="2767965"/>
          </a:xfrm>
          <a:prstGeom prst="rect">
            <a:avLst/>
          </a:prstGeom>
        </p:spPr>
      </p:pic>
      <p:pic>
        <p:nvPicPr>
          <p:cNvPr id="5" name="Picture 4" descr="IMG_२०२२०४२४_०७१३४३"/>
          <p:cNvPicPr>
            <a:picLocks noChangeAspect="1"/>
          </p:cNvPicPr>
          <p:nvPr/>
        </p:nvPicPr>
        <p:blipFill>
          <a:blip r:embed="rId2"/>
          <a:srcRect t="23130" b="23120"/>
          <a:stretch>
            <a:fillRect/>
          </a:stretch>
        </p:blipFill>
        <p:spPr>
          <a:xfrm rot="5400000">
            <a:off x="6381115" y="1447800"/>
            <a:ext cx="2809875" cy="1216660"/>
          </a:xfrm>
          <a:prstGeom prst="rect">
            <a:avLst/>
          </a:prstGeom>
        </p:spPr>
      </p:pic>
      <p:pic>
        <p:nvPicPr>
          <p:cNvPr id="6" name="Picture 5" descr="IMG_२०२२०४२४_१६३८५१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660" y="3662045"/>
            <a:ext cx="3876040" cy="2907030"/>
          </a:xfrm>
          <a:prstGeom prst="rect">
            <a:avLst/>
          </a:prstGeom>
        </p:spPr>
      </p:pic>
      <p:pic>
        <p:nvPicPr>
          <p:cNvPr id="8" name="Picture 7" descr="IMG_२०२२०४२९_१७१९४६"/>
          <p:cNvPicPr>
            <a:picLocks noChangeAspect="1"/>
          </p:cNvPicPr>
          <p:nvPr/>
        </p:nvPicPr>
        <p:blipFill>
          <a:blip r:embed="rId4">
            <a:lum contrast="24000"/>
          </a:blip>
          <a:srcRect t="-167" r="16549" b="27251"/>
          <a:stretch>
            <a:fillRect/>
          </a:stretch>
        </p:blipFill>
        <p:spPr>
          <a:xfrm rot="5400000">
            <a:off x="4020185" y="1149350"/>
            <a:ext cx="2809875" cy="181356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64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Diagnosis Tools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28650" y="3479635"/>
          <a:ext cx="7642991" cy="287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991" r="1" b="4094"/>
          <a:stretch>
            <a:fillRect/>
          </a:stretch>
        </p:blipFill>
        <p:spPr bwMode="auto">
          <a:xfrm>
            <a:off x="872359" y="1061546"/>
            <a:ext cx="6905296" cy="232278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382814" y="1366345"/>
            <a:ext cx="154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GC Spectrum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10565"/>
          </a:xfrm>
        </p:spPr>
        <p:txBody>
          <a:bodyPr/>
          <a:lstStyle/>
          <a:p>
            <a:r>
              <a:rPr lang="en-IN" sz="3600" dirty="0"/>
              <a:t>CLS Parameters performance</a:t>
            </a:r>
            <a:endParaRPr lang="en-IN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28650" y="1015365"/>
            <a:ext cx="3886200" cy="256921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015365"/>
            <a:ext cx="3886200" cy="2543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85" y="3888105"/>
            <a:ext cx="3961130" cy="2604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3888105"/>
            <a:ext cx="3885565" cy="25850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Current Status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Intensive leak arrest task completed.</a:t>
            </a:r>
            <a:endParaRPr lang="en-IN" dirty="0"/>
          </a:p>
          <a:p>
            <a:r>
              <a:rPr lang="en-IN" dirty="0"/>
              <a:t>Operational fine tunning is going on</a:t>
            </a:r>
            <a:endParaRPr lang="en-IN" dirty="0"/>
          </a:p>
          <a:p>
            <a:r>
              <a:rPr lang="en-IN" dirty="0"/>
              <a:t>Initial results shows Gas Mixture top-up happens after 3.5 days.</a:t>
            </a:r>
            <a:endParaRPr lang="en-IN" dirty="0"/>
          </a:p>
          <a:p>
            <a:r>
              <a:rPr lang="en-IN" dirty="0"/>
              <a:t>Evaluation of leak arrest based on RPC performance is in progress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Future plan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Replacement of faulty pneumatically operated valves</a:t>
            </a:r>
            <a:endParaRPr lang="en-IN" dirty="0"/>
          </a:p>
          <a:p>
            <a:r>
              <a:rPr lang="en-IN" dirty="0"/>
              <a:t>Implementation </a:t>
            </a:r>
            <a:r>
              <a:rPr lang="en-IN" dirty="0" smtClean="0"/>
              <a:t>of Capillary </a:t>
            </a:r>
            <a:r>
              <a:rPr lang="en-IN" dirty="0"/>
              <a:t>of small length for all RPCs</a:t>
            </a:r>
            <a:endParaRPr lang="en-IN" dirty="0"/>
          </a:p>
          <a:p>
            <a:r>
              <a:rPr lang="en-IN" dirty="0"/>
              <a:t>Improve the operation and control philosophy of E-ICAL based on experience at mini-ICAL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Working forces of Present gas system team</a:t>
            </a:r>
            <a:endParaRPr lang="en-IN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5000" lnSpcReduction="20000"/>
          </a:bodyPr>
          <a:lstStyle/>
          <a:p>
            <a:r>
              <a:rPr lang="en-IN" dirty="0"/>
              <a:t>Prof. </a:t>
            </a:r>
            <a:r>
              <a:rPr lang="en-IN" dirty="0" err="1"/>
              <a:t>Gobinda</a:t>
            </a:r>
            <a:r>
              <a:rPr lang="en-IN" dirty="0"/>
              <a:t> Majumder</a:t>
            </a:r>
            <a:endParaRPr lang="en-IN" dirty="0"/>
          </a:p>
          <a:p>
            <a:r>
              <a:rPr lang="en-IN" dirty="0" err="1"/>
              <a:t>Dr.</a:t>
            </a:r>
            <a:r>
              <a:rPr lang="en-IN" dirty="0"/>
              <a:t> Manish Shah (BARC)</a:t>
            </a:r>
            <a:endParaRPr lang="en-IN" dirty="0"/>
          </a:p>
          <a:p>
            <a:r>
              <a:rPr lang="en-IN" dirty="0"/>
              <a:t>Shri. Piyush Verma</a:t>
            </a:r>
            <a:endParaRPr lang="en-IN" dirty="0"/>
          </a:p>
          <a:p>
            <a:r>
              <a:rPr lang="en-IN" dirty="0"/>
              <a:t>Shri. Santosh S. Chavan</a:t>
            </a:r>
            <a:endParaRPr lang="en-IN" dirty="0"/>
          </a:p>
          <a:p>
            <a:r>
              <a:rPr lang="en-IN" dirty="0"/>
              <a:t>Shri. Vishal V. </a:t>
            </a:r>
            <a:r>
              <a:rPr lang="en-IN" dirty="0" err="1"/>
              <a:t>Asgolkar</a:t>
            </a:r>
            <a:endParaRPr lang="en-IN" dirty="0"/>
          </a:p>
          <a:p>
            <a:r>
              <a:rPr lang="en-IN" dirty="0"/>
              <a:t>Shri. Ganesh K. </a:t>
            </a:r>
            <a:r>
              <a:rPr lang="en-IN" dirty="0" err="1"/>
              <a:t>Ghodke</a:t>
            </a:r>
            <a:endParaRPr lang="en-IN" dirty="0"/>
          </a:p>
          <a:p>
            <a:r>
              <a:rPr lang="en-IN" dirty="0" err="1"/>
              <a:t>Umesh</a:t>
            </a:r>
            <a:r>
              <a:rPr lang="en-IN" dirty="0"/>
              <a:t> </a:t>
            </a:r>
            <a:r>
              <a:rPr lang="en-IN" dirty="0" smtClean="0"/>
              <a:t>Shas</a:t>
            </a:r>
            <a:endParaRPr lang="en-IN" dirty="0"/>
          </a:p>
          <a:p>
            <a:r>
              <a:rPr lang="en-IN" dirty="0"/>
              <a:t>Kirti Prakash Sharma</a:t>
            </a:r>
            <a:endParaRPr lang="en-IN" dirty="0"/>
          </a:p>
          <a:p>
            <a:r>
              <a:rPr lang="en-IN" dirty="0"/>
              <a:t>Ravindra R. Shinde</a:t>
            </a:r>
            <a:endParaRPr lang="en-IN" dirty="0"/>
          </a:p>
          <a:p>
            <a:r>
              <a:rPr lang="en-IN" dirty="0"/>
              <a:t>Shri. K.C. Ravindran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&amp;</a:t>
            </a:r>
            <a:endParaRPr lang="en-IN" dirty="0"/>
          </a:p>
          <a:p>
            <a:r>
              <a:rPr lang="en-IN" dirty="0" err="1"/>
              <a:t>Dr.</a:t>
            </a:r>
            <a:r>
              <a:rPr lang="en-IN" dirty="0"/>
              <a:t> Satyanarayana </a:t>
            </a:r>
            <a:r>
              <a:rPr lang="en-IN" dirty="0" err="1"/>
              <a:t>Bheesette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580" y="5178425"/>
            <a:ext cx="797560" cy="8483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5965" y="276606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IN" sz="5400" b="1" dirty="0"/>
              <a:t>Thank You</a:t>
            </a:r>
            <a:endParaRPr lang="en-IN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45" y="1479528"/>
            <a:ext cx="970565" cy="1075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290" y="1434465"/>
            <a:ext cx="881380" cy="1130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461" y="1402558"/>
            <a:ext cx="1009652" cy="12299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60" y="1459865"/>
            <a:ext cx="970280" cy="1171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75" y="3949700"/>
            <a:ext cx="908050" cy="8997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66215"/>
            <a:ext cx="956310" cy="11652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85" y="4050590"/>
            <a:ext cx="774680" cy="9941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919855"/>
            <a:ext cx="728345" cy="8216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595" y="1666510"/>
            <a:ext cx="813812" cy="9008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10" y="4953000"/>
            <a:ext cx="907415" cy="9321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130" y="2776855"/>
            <a:ext cx="889000" cy="91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35" y="3919743"/>
            <a:ext cx="696899" cy="8943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96" y="3826968"/>
            <a:ext cx="686515" cy="88102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10" y="5245100"/>
            <a:ext cx="759460" cy="87820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" y="4211320"/>
            <a:ext cx="753745" cy="96710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85" y="2940050"/>
            <a:ext cx="867410" cy="977265"/>
          </a:xfrm>
          <a:prstGeom prst="rect">
            <a:avLst/>
          </a:prstGeom>
        </p:spPr>
      </p:pic>
      <p:pic>
        <p:nvPicPr>
          <p:cNvPr id="2" name="Content Placeholder 1" descr="SBA126_1"/>
          <p:cNvPicPr>
            <a:picLocks noGrp="1" noChangeAspect="1"/>
          </p:cNvPicPr>
          <p:nvPr>
            <p:ph sz="half" idx="1"/>
          </p:nvPr>
        </p:nvPicPr>
        <p:blipFill>
          <a:blip r:embed="rId18"/>
          <a:stretch>
            <a:fillRect/>
          </a:stretch>
        </p:blipFill>
        <p:spPr>
          <a:xfrm>
            <a:off x="3007995" y="3827145"/>
            <a:ext cx="820420" cy="951865"/>
          </a:xfrm>
          <a:prstGeom prst="rect">
            <a:avLst/>
          </a:prstGeom>
        </p:spPr>
      </p:pic>
      <p:pic>
        <p:nvPicPr>
          <p:cNvPr id="3" name="Content Placeholder 2" descr="GMA083_1"/>
          <p:cNvPicPr>
            <a:picLocks noGrp="1" noChangeAspect="1"/>
          </p:cNvPicPr>
          <p:nvPr>
            <p:ph sz="half" idx="2"/>
          </p:nvPr>
        </p:nvPicPr>
        <p:blipFill>
          <a:blip r:embed="rId19"/>
          <a:stretch>
            <a:fillRect/>
          </a:stretch>
        </p:blipFill>
        <p:spPr>
          <a:xfrm>
            <a:off x="652780" y="2894965"/>
            <a:ext cx="941705" cy="1068070"/>
          </a:xfrm>
          <a:prstGeom prst="rect">
            <a:avLst/>
          </a:prstGeom>
        </p:spPr>
      </p:pic>
      <p:pic>
        <p:nvPicPr>
          <p:cNvPr id="5" name="Picture 4" descr="DPK002_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96510" y="4942840"/>
            <a:ext cx="791845" cy="906780"/>
          </a:xfrm>
          <a:prstGeom prst="rect">
            <a:avLst/>
          </a:prstGeom>
        </p:spPr>
      </p:pic>
      <p:pic>
        <p:nvPicPr>
          <p:cNvPr id="7" name="Picture 6" descr="YEA001_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90285" y="5345430"/>
            <a:ext cx="784860" cy="906780"/>
          </a:xfrm>
          <a:prstGeom prst="rect">
            <a:avLst/>
          </a:prstGeom>
        </p:spPr>
      </p:pic>
      <p:pic>
        <p:nvPicPr>
          <p:cNvPr id="9" name="Picture 8" descr="AVD014_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41970" y="5267325"/>
            <a:ext cx="748665" cy="836295"/>
          </a:xfrm>
          <a:prstGeom prst="rect">
            <a:avLst/>
          </a:prstGeom>
        </p:spPr>
      </p:pic>
      <p:pic>
        <p:nvPicPr>
          <p:cNvPr id="11" name="Picture 10" descr="IMG-20220501-WA0000"/>
          <p:cNvPicPr>
            <a:picLocks noChangeAspect="1"/>
          </p:cNvPicPr>
          <p:nvPr/>
        </p:nvPicPr>
        <p:blipFill>
          <a:blip r:embed="rId23"/>
          <a:srcRect l="7620" t="4467" r="4240" b="5345"/>
          <a:stretch>
            <a:fillRect/>
          </a:stretch>
        </p:blipFill>
        <p:spPr>
          <a:xfrm>
            <a:off x="641985" y="1388110"/>
            <a:ext cx="1049020" cy="1258570"/>
          </a:xfrm>
          <a:prstGeom prst="rect">
            <a:avLst/>
          </a:prstGeom>
        </p:spPr>
      </p:pic>
      <p:pic>
        <p:nvPicPr>
          <p:cNvPr id="13" name="Picture 12" descr="PNA014_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93535" y="2759710"/>
            <a:ext cx="826135" cy="966470"/>
          </a:xfrm>
          <a:prstGeom prst="rect">
            <a:avLst/>
          </a:prstGeom>
        </p:spPr>
      </p:pic>
      <p:pic>
        <p:nvPicPr>
          <p:cNvPr id="15" name="Picture 14" descr="JJP001_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07325" y="3850640"/>
            <a:ext cx="791210" cy="929005"/>
          </a:xfrm>
          <a:prstGeom prst="rect">
            <a:avLst/>
          </a:prstGeom>
        </p:spPr>
      </p:pic>
      <p:pic>
        <p:nvPicPr>
          <p:cNvPr id="17" name="Picture 16" descr="MJA034_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869690" y="5267325"/>
            <a:ext cx="763270" cy="892175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Outline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Introduction</a:t>
            </a:r>
            <a:endParaRPr lang="en-IN" dirty="0"/>
          </a:p>
          <a:p>
            <a:r>
              <a:rPr lang="en-IN" dirty="0"/>
              <a:t>Gas system</a:t>
            </a:r>
            <a:endParaRPr lang="en-IN" dirty="0"/>
          </a:p>
          <a:p>
            <a:r>
              <a:rPr lang="en-IN" dirty="0"/>
              <a:t>Components of Closed loop gas system</a:t>
            </a:r>
            <a:endParaRPr lang="en-IN" dirty="0"/>
          </a:p>
          <a:p>
            <a:r>
              <a:rPr lang="en-IN" dirty="0"/>
              <a:t>Operations in the Closed loop gas </a:t>
            </a:r>
            <a:r>
              <a:rPr lang="en-IN" dirty="0" smtClean="0"/>
              <a:t>system</a:t>
            </a:r>
            <a:endParaRPr lang="en-IN" dirty="0" smtClean="0"/>
          </a:p>
          <a:p>
            <a:r>
              <a:rPr lang="en-IN" dirty="0" smtClean="0"/>
              <a:t>Upgradation</a:t>
            </a:r>
            <a:endParaRPr lang="en-IN" dirty="0"/>
          </a:p>
          <a:p>
            <a:r>
              <a:rPr lang="en-IN" dirty="0"/>
              <a:t>Problem faced </a:t>
            </a:r>
            <a:endParaRPr lang="en-IN" dirty="0"/>
          </a:p>
          <a:p>
            <a:r>
              <a:rPr lang="en-IN" dirty="0" smtClean="0"/>
              <a:t>Present </a:t>
            </a:r>
            <a:r>
              <a:rPr lang="en-IN" dirty="0"/>
              <a:t>status</a:t>
            </a:r>
            <a:endParaRPr lang="en-IN" dirty="0"/>
          </a:p>
          <a:p>
            <a:r>
              <a:rPr lang="en-IN" dirty="0"/>
              <a:t>Future plan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The RPC, Active element in the INO experiment is a gaseous detector.</a:t>
            </a:r>
            <a:endParaRPr lang="en-IN" sz="2400" dirty="0"/>
          </a:p>
          <a:p>
            <a:r>
              <a:rPr lang="en-IN" sz="2400" dirty="0"/>
              <a:t>Mode of operation is determined by mixture of gas flowing through  the RPCs.</a:t>
            </a:r>
            <a:endParaRPr lang="en-IN" sz="2400" dirty="0"/>
          </a:p>
          <a:p>
            <a:r>
              <a:rPr lang="en-IN" sz="2400" dirty="0"/>
              <a:t> </a:t>
            </a:r>
            <a:r>
              <a:rPr lang="en-IN" sz="2400" dirty="0">
                <a:sym typeface="+mn-ea"/>
              </a:rPr>
              <a:t>Avalanche mode: </a:t>
            </a:r>
            <a:r>
              <a:rPr lang="en-IN" sz="2400" dirty="0"/>
              <a:t>R134a+Isobutane+SF6    </a:t>
            </a:r>
            <a:endParaRPr lang="en-IN" sz="2400" dirty="0"/>
          </a:p>
          <a:p>
            <a:r>
              <a:rPr lang="en-IN" sz="2400" dirty="0"/>
              <a:t>Streamer mode: R134a+Argon+Isobutane</a:t>
            </a:r>
            <a:endParaRPr lang="en-IN" sz="2400" dirty="0"/>
          </a:p>
          <a:p>
            <a:r>
              <a:rPr lang="en-IN" sz="2400" dirty="0"/>
              <a:t>Gas system is required to circulate proper gas mixture in the Detector</a:t>
            </a:r>
            <a:endParaRPr lang="en-IN" sz="2400" dirty="0"/>
          </a:p>
          <a:p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System at Glance</a:t>
            </a:r>
            <a:endParaRPr lang="en-IN" altLang="en-US"/>
          </a:p>
        </p:txBody>
      </p:sp>
      <p:graphicFrame>
        <p:nvGraphicFramePr>
          <p:cNvPr id="41" name="Content Placeholder 40"/>
          <p:cNvGraphicFramePr>
            <a:graphicFrameLocks noGrp="1"/>
          </p:cNvGraphicFramePr>
          <p:nvPr>
            <p:ph idx="1"/>
          </p:nvPr>
        </p:nvGraphicFramePr>
        <p:xfrm>
          <a:off x="546100" y="1315085"/>
          <a:ext cx="7731125" cy="5287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325"/>
                <a:gridCol w="2199640"/>
                <a:gridCol w="2423160"/>
              </a:tblGrid>
              <a:tr h="67818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Parameters</a:t>
                      </a:r>
                      <a:endParaRPr lang="en-US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mini- ICAL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E-ICAL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b"/>
                </a:tc>
              </a:tr>
              <a:tr h="434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Size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4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mtr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 x 4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mtr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8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mtr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 x 8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mtr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No of Layers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No of RPCs Per Layer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Total No. of RPCs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320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</a:tr>
              <a:tr h="7410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Size of gas gap in the RPC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 184.5*174*0.2</a:t>
                      </a:r>
                      <a:r>
                        <a:rPr lang="en-I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 cm</a:t>
                      </a:r>
                      <a:r>
                        <a:rPr lang="en-IN" alt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3</a:t>
                      </a:r>
                      <a:endParaRPr lang="en-IN" altLang="en-US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 184.5*174*0.2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  <a:p>
                      <a:pPr algn="ctr" fontAlgn="b"/>
                      <a:r>
                        <a:rPr lang="en-I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cm</a:t>
                      </a:r>
                      <a:r>
                        <a:rPr lang="en-IN" alt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3</a:t>
                      </a:r>
                      <a:endParaRPr lang="en-IN" altLang="en-US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Gas Volume of Each RPC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6.42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Ltrs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6.42Ltrs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Total Gas Volume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128.4</a:t>
                      </a:r>
                      <a:r>
                        <a:rPr lang="en-I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 Ltrs</a:t>
                      </a:r>
                      <a:endParaRPr lang="en-I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2054.4</a:t>
                      </a:r>
                      <a:r>
                        <a:rPr lang="en-I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 Ltrs</a:t>
                      </a:r>
                      <a:endParaRPr lang="en-I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</a:tr>
              <a:tr h="375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Mode of RPC Operation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Avalanche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  <a:tc hMerge="1">
                  <a:tcPr/>
                </a:tc>
              </a:tr>
              <a:tr h="375285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Required gases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R134a (95.2%)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  <a:tc hMerge="1">
                  <a:tcPr/>
                </a:tc>
              </a:tr>
              <a:tr h="43053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Iso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 Butane (4.5%)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  <a:tc hMerge="1">
                  <a:tcPr/>
                </a:tc>
              </a:tr>
              <a:tr h="37528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</a:rPr>
                        <a:t>SF6(0.3%)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9525" marR="9525" marT="9525" marB="0" anchor="ctr"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Gas 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</a:t>
            </a:r>
            <a:r>
              <a:rPr lang="en-IN" sz="2400" dirty="0"/>
              <a:t>here are 3 types of gas systems</a:t>
            </a:r>
            <a:endParaRPr lang="en-IN" sz="2400" dirty="0"/>
          </a:p>
          <a:p>
            <a:r>
              <a:rPr lang="en-IN" sz="2400" dirty="0"/>
              <a:t>Open ended gas system: No reuse of the output gas mixture from the detector </a:t>
            </a:r>
            <a:endParaRPr lang="en-IN" sz="2400" dirty="0"/>
          </a:p>
          <a:p>
            <a:r>
              <a:rPr lang="en-IN" sz="2400" dirty="0"/>
              <a:t>Open loop gas system: collect the output gas mixture from the detector and segregate them and reuse in the system</a:t>
            </a:r>
            <a:endParaRPr lang="en-IN" sz="2400" dirty="0"/>
          </a:p>
          <a:p>
            <a:r>
              <a:rPr lang="en-IN" sz="2400" dirty="0"/>
              <a:t>Closed loop gas system: Collect the output gas mixture from the detector, purify it and recirculate it.</a:t>
            </a:r>
            <a:endParaRPr lang="en-IN" sz="2400" dirty="0"/>
          </a:p>
          <a:p>
            <a:r>
              <a:rPr lang="en-IN" sz="2400" dirty="0"/>
              <a:t>We have an open ended system and a Closed loop gas system operational in Mumbai and Madurai.</a:t>
            </a:r>
            <a:endParaRPr lang="en-IN" sz="2400" dirty="0"/>
          </a:p>
          <a:p>
            <a:endParaRPr lang="en-IN" sz="2400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Important components of the CLS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004185" cy="4351655"/>
          </a:xfrm>
        </p:spPr>
        <p:txBody>
          <a:bodyPr>
            <a:normAutofit fontScale="27500"/>
          </a:bodyPr>
          <a:lstStyle/>
          <a:p>
            <a:r>
              <a:rPr lang="en-IN" sz="4400" dirty="0"/>
              <a:t>Gases</a:t>
            </a:r>
            <a:endParaRPr lang="en-IN" sz="4400" dirty="0"/>
          </a:p>
          <a:p>
            <a:r>
              <a:rPr lang="en-IN" sz="4400" dirty="0"/>
              <a:t>Mass Flow Controllers</a:t>
            </a:r>
            <a:endParaRPr lang="en-IN" sz="4400" dirty="0"/>
          </a:p>
          <a:p>
            <a:r>
              <a:rPr lang="en-IN" sz="4400" dirty="0"/>
              <a:t>Storage Tanks</a:t>
            </a:r>
            <a:endParaRPr lang="en-IN" sz="4400" dirty="0"/>
          </a:p>
          <a:p>
            <a:r>
              <a:rPr lang="en-IN" sz="4400" dirty="0"/>
              <a:t>Pressure sensors</a:t>
            </a:r>
            <a:endParaRPr lang="en-IN" sz="4400" dirty="0"/>
          </a:p>
          <a:p>
            <a:r>
              <a:rPr lang="en-IN" sz="4400" dirty="0"/>
              <a:t>Purification System with Radical remover </a:t>
            </a:r>
            <a:r>
              <a:rPr lang="en-IN" sz="4400" dirty="0" smtClean="0"/>
              <a:t>and molecular </a:t>
            </a:r>
            <a:r>
              <a:rPr lang="en-IN" sz="4400" dirty="0"/>
              <a:t>sieves</a:t>
            </a:r>
            <a:endParaRPr lang="en-IN" sz="4400" dirty="0"/>
          </a:p>
          <a:p>
            <a:r>
              <a:rPr lang="en-IN" sz="4400" dirty="0"/>
              <a:t>Input and output header</a:t>
            </a:r>
            <a:endParaRPr lang="en-IN" sz="4400" dirty="0"/>
          </a:p>
          <a:p>
            <a:r>
              <a:rPr lang="en-IN" sz="4400" dirty="0"/>
              <a:t>Capillaries as flow resistors</a:t>
            </a:r>
            <a:endParaRPr lang="en-IN" sz="4400" dirty="0"/>
          </a:p>
          <a:p>
            <a:r>
              <a:rPr lang="en-IN" sz="4400" dirty="0"/>
              <a:t>PLC based control and monitoring system</a:t>
            </a:r>
            <a:endParaRPr lang="en-IN" sz="4400" dirty="0"/>
          </a:p>
          <a:p>
            <a:r>
              <a:rPr lang="en-IN" sz="4400" dirty="0"/>
              <a:t>Diaphragm Pump</a:t>
            </a:r>
            <a:endParaRPr lang="en-IN" sz="4400" dirty="0"/>
          </a:p>
          <a:p>
            <a:r>
              <a:rPr lang="en-IN" sz="4400" dirty="0"/>
              <a:t>Vacuum pump</a:t>
            </a:r>
            <a:endParaRPr lang="en-IN" sz="4400" dirty="0"/>
          </a:p>
          <a:p>
            <a:r>
              <a:rPr lang="en-IN" sz="4400" dirty="0"/>
              <a:t>Valves</a:t>
            </a:r>
            <a:endParaRPr lang="en-IN" sz="4400" dirty="0"/>
          </a:p>
          <a:p>
            <a:r>
              <a:rPr lang="en-IN" sz="4400" dirty="0"/>
              <a:t>Compressor</a:t>
            </a:r>
            <a:endParaRPr lang="en-IN" sz="4400" dirty="0"/>
          </a:p>
          <a:p>
            <a:r>
              <a:rPr lang="en-IN" sz="4400" dirty="0"/>
              <a:t>Hygrometer</a:t>
            </a:r>
            <a:endParaRPr lang="en-IN" sz="4400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  <p:pic>
        <p:nvPicPr>
          <p:cNvPr id="5" name="Content Placeholder 3" descr="cls_1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786505" y="1825625"/>
            <a:ext cx="2228215" cy="4351655"/>
          </a:xfrm>
          <a:prstGeom prst="rect">
            <a:avLst/>
          </a:prstGeom>
        </p:spPr>
      </p:pic>
      <p:pic>
        <p:nvPicPr>
          <p:cNvPr id="6" name="Picture 5" descr="cls_backs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795" y="1848485"/>
            <a:ext cx="2499995" cy="4351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dirty="0"/>
              <a:t>Operations in the Closed loop gas system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r>
              <a:rPr lang="en-IN" dirty="0"/>
              <a:t>Closed Loop</a:t>
            </a:r>
            <a:endParaRPr lang="en-IN" dirty="0"/>
          </a:p>
          <a:p>
            <a:r>
              <a:rPr lang="en-IN" dirty="0"/>
              <a:t>Open End</a:t>
            </a:r>
            <a:endParaRPr lang="en-IN" dirty="0"/>
          </a:p>
          <a:p>
            <a:r>
              <a:rPr lang="en-IN" dirty="0"/>
              <a:t>Refilling</a:t>
            </a:r>
            <a:endParaRPr lang="en-IN" dirty="0"/>
          </a:p>
          <a:p>
            <a:r>
              <a:rPr lang="en-IN" dirty="0"/>
              <a:t>Vacuum </a:t>
            </a:r>
            <a:endParaRPr lang="en-IN" dirty="0"/>
          </a:p>
          <a:p>
            <a:r>
              <a:rPr lang="en-IN" dirty="0"/>
              <a:t>Regeneration of molecular Sieves</a:t>
            </a:r>
            <a:endParaRPr lang="en-IN" dirty="0"/>
          </a:p>
          <a:p>
            <a:r>
              <a:rPr lang="en-IN" dirty="0"/>
              <a:t>Manual ON-OFF</a:t>
            </a: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Line Diagram of CLS</a:t>
            </a:r>
            <a:endParaRPr lang="en-IN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66800" y="1401604"/>
            <a:ext cx="7448550" cy="52438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29407" y="1776248"/>
            <a:ext cx="0" cy="2522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42897" y="4319752"/>
            <a:ext cx="0" cy="189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54014" y="4508938"/>
            <a:ext cx="472966" cy="2837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RGA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6800" y="1492469"/>
            <a:ext cx="472966" cy="2837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RGA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5" t="18238" r="14384" b="14329"/>
          <a:stretch>
            <a:fillRect/>
          </a:stretch>
        </p:blipFill>
        <p:spPr>
          <a:xfrm>
            <a:off x="4414181" y="1555531"/>
            <a:ext cx="4509102" cy="3505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Automation of all operation has been carried out</a:t>
            </a:r>
            <a:endParaRPr lang="en-US" sz="3200" dirty="0" smtClean="0"/>
          </a:p>
          <a:p>
            <a:r>
              <a:rPr lang="en-US" sz="3200" dirty="0" smtClean="0"/>
              <a:t>Interlocks are added in the system</a:t>
            </a:r>
            <a:endParaRPr lang="en-US" sz="3200" dirty="0" smtClean="0"/>
          </a:p>
          <a:p>
            <a:r>
              <a:rPr lang="en-US" sz="3200" dirty="0" smtClean="0"/>
              <a:t>Alert system (Siren) added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2D8F-EF55-4D60-80A5-19DD7013B9F8}" type="slidenum">
              <a:rPr lang="en-IN" smtClean="0"/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2890</Words>
  <Application>WPS Presentation</Application>
  <PresentationFormat>On-screen Show (4:3)</PresentationFormat>
  <Paragraphs>240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Calibri Light</vt:lpstr>
      <vt:lpstr>Microsoft YaHei</vt:lpstr>
      <vt:lpstr>Arial Unicode MS</vt:lpstr>
      <vt:lpstr>Office Theme</vt:lpstr>
      <vt:lpstr>Closed Loop Gas System </vt:lpstr>
      <vt:lpstr>Outline</vt:lpstr>
      <vt:lpstr>Introduction</vt:lpstr>
      <vt:lpstr>System at Glance</vt:lpstr>
      <vt:lpstr>Gas  system</vt:lpstr>
      <vt:lpstr>Important components of the CLS</vt:lpstr>
      <vt:lpstr>Operations in the Closed loop gas system</vt:lpstr>
      <vt:lpstr>Line Diagram of CLS</vt:lpstr>
      <vt:lpstr>Upgradation</vt:lpstr>
      <vt:lpstr>Problem faced</vt:lpstr>
      <vt:lpstr>Diagnosis Tools</vt:lpstr>
      <vt:lpstr>Diagnosis Tools</vt:lpstr>
      <vt:lpstr>CLS Parameters performance</vt:lpstr>
      <vt:lpstr>Current Status</vt:lpstr>
      <vt:lpstr>Future plan</vt:lpstr>
      <vt:lpstr>Working forces of Present gas system team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Closed Loop Gas System</dc:title>
  <dc:creator>Ravindra Shinde</dc:creator>
  <cp:lastModifiedBy>ravindra</cp:lastModifiedBy>
  <cp:revision>27</cp:revision>
  <dcterms:created xsi:type="dcterms:W3CDTF">2022-04-27T16:33:00Z</dcterms:created>
  <dcterms:modified xsi:type="dcterms:W3CDTF">2022-05-05T15:57:15Z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D56DC0319EFD4310A2A25C30670B7D53</vt:lpwstr>
  </property>
  <property fmtid="{D5CDD505-2E9C-101B-9397-08002B2CF9AE}" pid="3" name="KSOProductBuildVer">
    <vt:lpwstr>1033-11.2.0.11074</vt:lpwstr>
  </property>
</Properties>
</file>