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51"/>
  </p:notesMasterIdLst>
  <p:sldIdLst>
    <p:sldId id="257" r:id="rId2"/>
    <p:sldId id="868" r:id="rId3"/>
    <p:sldId id="831" r:id="rId4"/>
    <p:sldId id="830" r:id="rId5"/>
    <p:sldId id="858" r:id="rId6"/>
    <p:sldId id="897" r:id="rId7"/>
    <p:sldId id="865" r:id="rId8"/>
    <p:sldId id="864" r:id="rId9"/>
    <p:sldId id="835" r:id="rId10"/>
    <p:sldId id="833" r:id="rId11"/>
    <p:sldId id="834" r:id="rId12"/>
    <p:sldId id="832" r:id="rId13"/>
    <p:sldId id="878" r:id="rId14"/>
    <p:sldId id="867" r:id="rId15"/>
    <p:sldId id="839" r:id="rId16"/>
    <p:sldId id="842" r:id="rId17"/>
    <p:sldId id="877" r:id="rId18"/>
    <p:sldId id="850" r:id="rId19"/>
    <p:sldId id="895" r:id="rId20"/>
    <p:sldId id="879" r:id="rId21"/>
    <p:sldId id="875" r:id="rId22"/>
    <p:sldId id="828" r:id="rId23"/>
    <p:sldId id="843" r:id="rId24"/>
    <p:sldId id="437" r:id="rId25"/>
    <p:sldId id="871" r:id="rId26"/>
    <p:sldId id="872" r:id="rId27"/>
    <p:sldId id="873" r:id="rId28"/>
    <p:sldId id="846" r:id="rId29"/>
    <p:sldId id="847" r:id="rId30"/>
    <p:sldId id="322" r:id="rId31"/>
    <p:sldId id="874" r:id="rId32"/>
    <p:sldId id="297" r:id="rId33"/>
    <p:sldId id="852" r:id="rId34"/>
    <p:sldId id="880" r:id="rId35"/>
    <p:sldId id="881" r:id="rId36"/>
    <p:sldId id="882" r:id="rId37"/>
    <p:sldId id="883" r:id="rId38"/>
    <p:sldId id="884" r:id="rId39"/>
    <p:sldId id="886" r:id="rId40"/>
    <p:sldId id="887" r:id="rId41"/>
    <p:sldId id="888" r:id="rId42"/>
    <p:sldId id="889" r:id="rId43"/>
    <p:sldId id="890" r:id="rId44"/>
    <p:sldId id="891" r:id="rId45"/>
    <p:sldId id="892" r:id="rId46"/>
    <p:sldId id="893" r:id="rId47"/>
    <p:sldId id="894" r:id="rId48"/>
    <p:sldId id="896" r:id="rId49"/>
    <p:sldId id="898"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dranil das" initials="id" lastIdx="1" clrIdx="0">
    <p:extLst>
      <p:ext uri="{19B8F6BF-5375-455C-9EA6-DF929625EA0E}">
        <p15:presenceInfo xmlns:p15="http://schemas.microsoft.com/office/powerpoint/2012/main" userId="f6806b27dc63a09f" providerId="Windows Live"/>
      </p:ext>
    </p:extLst>
  </p:cmAuthor>
  <p:cmAuthor id="2" name="Hewlett-Packard Company" initials="HC" lastIdx="1" clrIdx="1">
    <p:extLst>
      <p:ext uri="{19B8F6BF-5375-455C-9EA6-DF929625EA0E}">
        <p15:presenceInfo xmlns:p15="http://schemas.microsoft.com/office/powerpoint/2012/main" userId="Hewlett-Packard Compan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034" autoAdjust="0"/>
    <p:restoredTop sz="94660"/>
  </p:normalViewPr>
  <p:slideViewPr>
    <p:cSldViewPr snapToGrid="0">
      <p:cViewPr varScale="1">
        <p:scale>
          <a:sx n="71" d="100"/>
          <a:sy n="71" d="100"/>
        </p:scale>
        <p:origin x="447" y="27"/>
      </p:cViewPr>
      <p:guideLst/>
    </p:cSldViewPr>
  </p:slideViewPr>
  <p:notesTextViewPr>
    <p:cViewPr>
      <p:scale>
        <a:sx n="1" d="1"/>
        <a:sy n="1" d="1"/>
      </p:scale>
      <p:origin x="0" y="0"/>
    </p:cViewPr>
  </p:notesTextViewPr>
  <p:sorterViewPr>
    <p:cViewPr varScale="1">
      <p:scale>
        <a:sx n="1" d="1"/>
        <a:sy n="1" d="1"/>
      </p:scale>
      <p:origin x="0" y="-206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11-04T08:40:28.422" idx="1">
    <p:pos x="10" y="10"/>
    <p:text/>
    <p:extLst>
      <p:ext uri="{C676402C-5697-4E1C-873F-D02D1690AC5C}">
        <p15:threadingInfo xmlns:p15="http://schemas.microsoft.com/office/powerpoint/2012/main" timeZoneBias="-33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D47083-80F6-415E-B1B4-F73D114CC78E}" type="datetimeFigureOut">
              <a:rPr lang="en-US" smtClean="0"/>
              <a:t>11/5/2019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54DCF-89A7-456C-A846-C82421EEE532}" type="slidenum">
              <a:rPr lang="en-US" smtClean="0"/>
              <a:t>‹#›</a:t>
            </a:fld>
            <a:endParaRPr lang="en-US"/>
          </a:p>
        </p:txBody>
      </p:sp>
    </p:spTree>
    <p:extLst>
      <p:ext uri="{BB962C8B-B14F-4D97-AF65-F5344CB8AC3E}">
        <p14:creationId xmlns:p14="http://schemas.microsoft.com/office/powerpoint/2010/main" val="2322021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AB752896-7EB0-4C7F-8B71-B06AEEA6C95F}" type="slidenum">
              <a:rPr lang="en-IN" altLang="en-US"/>
              <a:pPr/>
              <a:t>7</a:t>
            </a:fld>
            <a:endParaRPr lang="en-IN" alt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ltLang="en-US"/>
          </a:p>
        </p:txBody>
      </p:sp>
    </p:spTree>
    <p:extLst>
      <p:ext uri="{BB962C8B-B14F-4D97-AF65-F5344CB8AC3E}">
        <p14:creationId xmlns:p14="http://schemas.microsoft.com/office/powerpoint/2010/main" val="625847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xmlns="" id="{5B825F9A-AE97-493B-9E3D-CFE157C0E10E}"/>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35843" name="Rectangle 2">
            <a:extLst>
              <a:ext uri="{FF2B5EF4-FFF2-40B4-BE49-F238E27FC236}">
                <a16:creationId xmlns:a16="http://schemas.microsoft.com/office/drawing/2014/main" xmlns="" id="{F1EB42ED-58DA-4DAC-87D6-403BFB2487DA}"/>
              </a:ext>
            </a:extLst>
          </p:cNvPr>
          <p:cNvSpPr>
            <a:spLocks noGrp="1" noChangeArrowheads="1"/>
          </p:cNvSpPr>
          <p:nvPr>
            <p:ph type="body" idx="1"/>
          </p:nvPr>
        </p:nvSpPr>
        <p:spPr>
          <a:noFill/>
        </p:spPr>
        <p:txBody>
          <a:bodyPr/>
          <a:lstStyle/>
          <a:p>
            <a:pPr eaLnBrk="1" hangingPunct="1"/>
            <a:r>
              <a:rPr lang="en-US" altLang="en-US" sz="3000">
                <a:latin typeface="Lucida Grande" charset="0"/>
                <a:cs typeface="Lucida Grande" charset="0"/>
                <a:sym typeface="Lucida Grande" charset="0"/>
              </a:rPr>
              <a:t>To study the evolution of a heavy-ion collisions we can refer to the evolution of the Universe with the cosmological big bang model. Expansion, cooling, various phases. </a:t>
            </a:r>
          </a:p>
        </p:txBody>
      </p:sp>
    </p:spTree>
    <p:extLst>
      <p:ext uri="{BB962C8B-B14F-4D97-AF65-F5344CB8AC3E}">
        <p14:creationId xmlns:p14="http://schemas.microsoft.com/office/powerpoint/2010/main" val="3819183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799AD8E-1F85-40CC-AC76-6139CEF08720}" type="slidenum">
              <a:rPr lang="en-GB" smtClean="0"/>
              <a:t>41</a:t>
            </a:fld>
            <a:endParaRPr lang="en-GB"/>
          </a:p>
        </p:txBody>
      </p:sp>
    </p:spTree>
    <p:extLst>
      <p:ext uri="{BB962C8B-B14F-4D97-AF65-F5344CB8AC3E}">
        <p14:creationId xmlns:p14="http://schemas.microsoft.com/office/powerpoint/2010/main" val="1420305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70D48438-F812-480F-AAA1-9B8BE7DB18BF}" type="slidenum">
              <a:rPr lang="en-IN" altLang="en-US"/>
              <a:pPr/>
              <a:t>49</a:t>
            </a:fld>
            <a:endParaRPr lang="en-IN" alt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tLang="en-US"/>
          </a:p>
        </p:txBody>
      </p:sp>
    </p:spTree>
    <p:extLst>
      <p:ext uri="{BB962C8B-B14F-4D97-AF65-F5344CB8AC3E}">
        <p14:creationId xmlns:p14="http://schemas.microsoft.com/office/powerpoint/2010/main" val="693259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24A3B1F-7D11-4072-9FDE-FC605FB4F3E8}" type="slidenum">
              <a:rPr lang="en-IN" altLang="en-US"/>
              <a:pPr/>
              <a:t>8</a:t>
            </a:fld>
            <a:endParaRPr lang="en-IN" alt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ltLang="en-US"/>
          </a:p>
        </p:txBody>
      </p:sp>
    </p:spTree>
    <p:extLst>
      <p:ext uri="{BB962C8B-B14F-4D97-AF65-F5344CB8AC3E}">
        <p14:creationId xmlns:p14="http://schemas.microsoft.com/office/powerpoint/2010/main" val="3990189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B25613A8-4974-449A-9E31-70A7BE2FFF8A}" type="slidenum">
              <a:rPr lang="en-IN" altLang="en-US"/>
              <a:pPr/>
              <a:t>14</a:t>
            </a:fld>
            <a:endParaRPr lang="en-IN"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fr-FR" altLang="en-US"/>
          </a:p>
        </p:txBody>
      </p:sp>
    </p:spTree>
    <p:extLst>
      <p:ext uri="{BB962C8B-B14F-4D97-AF65-F5344CB8AC3E}">
        <p14:creationId xmlns:p14="http://schemas.microsoft.com/office/powerpoint/2010/main" val="57550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13AB96A6-1A03-4A83-BD0F-577C9F55DD99}" type="slidenum">
              <a:rPr lang="en-IN" altLang="en-US"/>
              <a:pPr/>
              <a:t>20</a:t>
            </a:fld>
            <a:endParaRPr lang="en-IN"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ltLang="en-US"/>
          </a:p>
        </p:txBody>
      </p:sp>
    </p:spTree>
    <p:extLst>
      <p:ext uri="{BB962C8B-B14F-4D97-AF65-F5344CB8AC3E}">
        <p14:creationId xmlns:p14="http://schemas.microsoft.com/office/powerpoint/2010/main" val="1879259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46A7D2-7F8C-4411-8854-939ED049371C}" type="slidenum">
              <a:rPr lang="en-US"/>
              <a:pPr/>
              <a:t>21</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r>
              <a:rPr lang="en-US"/>
              <a:t>Dark matter may be made from exotic particles;  Higgs boson may provide particle’s mass;  why do we </a:t>
            </a:r>
            <a:r>
              <a:rPr lang="en-US" b="1"/>
              <a:t>need 3 generations of particles?;  super symmetry may help explain gravity; string theory also theorized to help answer questions.</a:t>
            </a:r>
            <a:endParaRPr lang="en-US"/>
          </a:p>
        </p:txBody>
      </p:sp>
    </p:spTree>
    <p:extLst>
      <p:ext uri="{BB962C8B-B14F-4D97-AF65-F5344CB8AC3E}">
        <p14:creationId xmlns:p14="http://schemas.microsoft.com/office/powerpoint/2010/main" val="3100462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FD54DCF-89A7-456C-A846-C82421EEE532}" type="slidenum">
              <a:rPr lang="en-US" smtClean="0"/>
              <a:t>29</a:t>
            </a:fld>
            <a:endParaRPr lang="en-US"/>
          </a:p>
        </p:txBody>
      </p:sp>
    </p:spTree>
    <p:extLst>
      <p:ext uri="{BB962C8B-B14F-4D97-AF65-F5344CB8AC3E}">
        <p14:creationId xmlns:p14="http://schemas.microsoft.com/office/powerpoint/2010/main" val="2254955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F3E645C-E292-4DC9-AB2B-43F3931165B6}" type="slidenum">
              <a:rPr lang="en-IN"/>
              <a:pPr/>
              <a:t>33</a:t>
            </a:fld>
            <a:endParaRPr lang="en-IN"/>
          </a:p>
        </p:txBody>
      </p:sp>
      <p:sp>
        <p:nvSpPr>
          <p:cNvPr id="35841"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a:p>
        </p:txBody>
      </p:sp>
    </p:spTree>
    <p:extLst>
      <p:ext uri="{BB962C8B-B14F-4D97-AF65-F5344CB8AC3E}">
        <p14:creationId xmlns:p14="http://schemas.microsoft.com/office/powerpoint/2010/main" val="192047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CF0A26C-6D39-4DA1-99E5-46BEE65C401B}" type="slidenum">
              <a:rPr lang="en-IN"/>
              <a:pPr/>
              <a:t>35</a:t>
            </a:fld>
            <a:endParaRPr lang="en-IN"/>
          </a:p>
        </p:txBody>
      </p:sp>
      <p:sp>
        <p:nvSpPr>
          <p:cNvPr id="36865"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a:p>
        </p:txBody>
      </p:sp>
    </p:spTree>
    <p:extLst>
      <p:ext uri="{BB962C8B-B14F-4D97-AF65-F5344CB8AC3E}">
        <p14:creationId xmlns:p14="http://schemas.microsoft.com/office/powerpoint/2010/main" val="1014170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46A7D2-7F8C-4411-8854-939ED049371C}" type="slidenum">
              <a:rPr lang="en-US"/>
              <a:pPr/>
              <a:t>39</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r>
              <a:rPr lang="en-US"/>
              <a:t>Dark matter may be made from exotic particles;  Higgs boson may provide particle’s mass;  why do we </a:t>
            </a:r>
            <a:r>
              <a:rPr lang="en-US" b="1"/>
              <a:t>need 3 generations of particles?;  super symmetry may help explain gravity; string theory also theorized to help answer questions.</a:t>
            </a:r>
            <a:endParaRPr lang="en-US"/>
          </a:p>
        </p:txBody>
      </p:sp>
    </p:spTree>
    <p:extLst>
      <p:ext uri="{BB962C8B-B14F-4D97-AF65-F5344CB8AC3E}">
        <p14:creationId xmlns:p14="http://schemas.microsoft.com/office/powerpoint/2010/main" val="188971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D4E101AD-DFF3-4E6D-BB6E-A2D5D8E3AA0E}"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1298025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3774" y="365760"/>
            <a:ext cx="10577014" cy="7943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4E101AD-DFF3-4E6D-BB6E-A2D5D8E3AA0E}" type="slidenum">
              <a:rPr lang="en-US" smtClean="0"/>
              <a:t>‹#›</a:t>
            </a:fld>
            <a:endParaRPr lang="en-US"/>
          </a:p>
        </p:txBody>
      </p:sp>
      <p:sp>
        <p:nvSpPr>
          <p:cNvPr id="7" name="Footer Placeholder 3"/>
          <p:cNvSpPr>
            <a:spLocks noGrp="1"/>
          </p:cNvSpPr>
          <p:nvPr>
            <p:ph type="ftr" sz="quarter" idx="11"/>
          </p:nvPr>
        </p:nvSpPr>
        <p:spPr>
          <a:xfrm rot="16200000">
            <a:off x="10679781" y="4028065"/>
            <a:ext cx="2140528" cy="365125"/>
          </a:xfrm>
          <a:prstGeom prst="rect">
            <a:avLst/>
          </a:prstGeom>
        </p:spPr>
        <p:txBody>
          <a:bodyPr/>
          <a:lstStyle/>
          <a:p>
            <a:r>
              <a:rPr lang="en-US" dirty="0"/>
              <a:t>Vigyan </a:t>
            </a:r>
            <a:r>
              <a:rPr lang="en-US" dirty="0" err="1"/>
              <a:t>Samagam</a:t>
            </a:r>
            <a:endParaRPr lang="en-US" dirty="0"/>
          </a:p>
        </p:txBody>
      </p:sp>
      <p:sp>
        <p:nvSpPr>
          <p:cNvPr id="8" name="Date Placeholder 2"/>
          <p:cNvSpPr>
            <a:spLocks noGrp="1"/>
          </p:cNvSpPr>
          <p:nvPr>
            <p:ph type="dt" sz="half" idx="10"/>
          </p:nvPr>
        </p:nvSpPr>
        <p:spPr>
          <a:xfrm rot="16200000">
            <a:off x="10686705" y="1109373"/>
            <a:ext cx="2126673" cy="365125"/>
          </a:xfrm>
          <a:prstGeom prst="rect">
            <a:avLst/>
          </a:prstGeom>
        </p:spPr>
        <p:txBody>
          <a:bodyPr/>
          <a:lstStyle/>
          <a:p>
            <a:r>
              <a:rPr lang="en-US" dirty="0"/>
              <a:t>November 5  2019</a:t>
            </a:r>
          </a:p>
        </p:txBody>
      </p:sp>
    </p:spTree>
    <p:extLst>
      <p:ext uri="{BB962C8B-B14F-4D97-AF65-F5344CB8AC3E}">
        <p14:creationId xmlns:p14="http://schemas.microsoft.com/office/powerpoint/2010/main" val="153855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D4E101AD-DFF3-4E6D-BB6E-A2D5D8E3AA0E}"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Footer Placeholder 3"/>
          <p:cNvSpPr>
            <a:spLocks noGrp="1"/>
          </p:cNvSpPr>
          <p:nvPr>
            <p:ph type="ftr" sz="quarter" idx="11"/>
          </p:nvPr>
        </p:nvSpPr>
        <p:spPr>
          <a:xfrm rot="16200000">
            <a:off x="10679781" y="4028065"/>
            <a:ext cx="2140528" cy="365125"/>
          </a:xfrm>
          <a:prstGeom prst="rect">
            <a:avLst/>
          </a:prstGeom>
        </p:spPr>
        <p:txBody>
          <a:bodyPr/>
          <a:lstStyle/>
          <a:p>
            <a:r>
              <a:rPr lang="en-US" dirty="0"/>
              <a:t>Vigyan </a:t>
            </a:r>
            <a:r>
              <a:rPr lang="en-US" dirty="0" err="1"/>
              <a:t>Samagam</a:t>
            </a:r>
            <a:endParaRPr lang="en-US" dirty="0"/>
          </a:p>
        </p:txBody>
      </p:sp>
      <p:sp>
        <p:nvSpPr>
          <p:cNvPr id="9" name="Date Placeholder 2"/>
          <p:cNvSpPr>
            <a:spLocks noGrp="1"/>
          </p:cNvSpPr>
          <p:nvPr>
            <p:ph type="dt" sz="half" idx="10"/>
          </p:nvPr>
        </p:nvSpPr>
        <p:spPr>
          <a:xfrm rot="16200000">
            <a:off x="10686705" y="1109373"/>
            <a:ext cx="2126673" cy="365125"/>
          </a:xfrm>
          <a:prstGeom prst="rect">
            <a:avLst/>
          </a:prstGeom>
        </p:spPr>
        <p:txBody>
          <a:bodyPr/>
          <a:lstStyle/>
          <a:p>
            <a:r>
              <a:rPr lang="en-US" dirty="0"/>
              <a:t>November 5  2019</a:t>
            </a:r>
          </a:p>
        </p:txBody>
      </p:sp>
    </p:spTree>
    <p:extLst>
      <p:ext uri="{BB962C8B-B14F-4D97-AF65-F5344CB8AC3E}">
        <p14:creationId xmlns:p14="http://schemas.microsoft.com/office/powerpoint/2010/main" val="1099059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D4E101AD-DFF3-4E6D-BB6E-A2D5D8E3AA0E}" type="slidenum">
              <a:rPr lang="en-US" smtClean="0"/>
              <a:t>‹#›</a:t>
            </a:fld>
            <a:endParaRPr lang="en-US"/>
          </a:p>
        </p:txBody>
      </p:sp>
      <p:sp>
        <p:nvSpPr>
          <p:cNvPr id="8" name="Footer Placeholder 3"/>
          <p:cNvSpPr>
            <a:spLocks noGrp="1"/>
          </p:cNvSpPr>
          <p:nvPr>
            <p:ph type="ftr" sz="quarter" idx="11"/>
          </p:nvPr>
        </p:nvSpPr>
        <p:spPr>
          <a:xfrm rot="16200000">
            <a:off x="10679781" y="4028065"/>
            <a:ext cx="2140528" cy="365125"/>
          </a:xfrm>
          <a:prstGeom prst="rect">
            <a:avLst/>
          </a:prstGeom>
        </p:spPr>
        <p:txBody>
          <a:bodyPr/>
          <a:lstStyle/>
          <a:p>
            <a:r>
              <a:rPr lang="en-US" dirty="0"/>
              <a:t>Vigyan </a:t>
            </a:r>
            <a:r>
              <a:rPr lang="en-US" dirty="0" err="1"/>
              <a:t>Samagam</a:t>
            </a:r>
            <a:endParaRPr lang="en-US" dirty="0"/>
          </a:p>
        </p:txBody>
      </p:sp>
      <p:sp>
        <p:nvSpPr>
          <p:cNvPr id="9" name="Date Placeholder 2"/>
          <p:cNvSpPr>
            <a:spLocks noGrp="1"/>
          </p:cNvSpPr>
          <p:nvPr>
            <p:ph type="dt" sz="half" idx="10"/>
          </p:nvPr>
        </p:nvSpPr>
        <p:spPr>
          <a:xfrm rot="16200000">
            <a:off x="10686705" y="1109373"/>
            <a:ext cx="2126673" cy="365125"/>
          </a:xfrm>
          <a:prstGeom prst="rect">
            <a:avLst/>
          </a:prstGeom>
        </p:spPr>
        <p:txBody>
          <a:bodyPr/>
          <a:lstStyle/>
          <a:p>
            <a:r>
              <a:rPr lang="en-US" dirty="0"/>
              <a:t>November 5  2019</a:t>
            </a:r>
          </a:p>
        </p:txBody>
      </p:sp>
    </p:spTree>
    <p:extLst>
      <p:ext uri="{BB962C8B-B14F-4D97-AF65-F5344CB8AC3E}">
        <p14:creationId xmlns:p14="http://schemas.microsoft.com/office/powerpoint/2010/main" val="3185926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D4E101AD-DFF3-4E6D-BB6E-A2D5D8E3AA0E}" type="slidenum">
              <a:rPr lang="en-US" smtClean="0"/>
              <a:t>‹#›</a:t>
            </a:fld>
            <a:endParaRPr lang="en-US"/>
          </a:p>
        </p:txBody>
      </p:sp>
      <p:sp>
        <p:nvSpPr>
          <p:cNvPr id="11" name="Footer Placeholder 3"/>
          <p:cNvSpPr>
            <a:spLocks noGrp="1"/>
          </p:cNvSpPr>
          <p:nvPr>
            <p:ph type="ftr" sz="quarter" idx="11"/>
          </p:nvPr>
        </p:nvSpPr>
        <p:spPr>
          <a:xfrm rot="16200000">
            <a:off x="10679781" y="4028065"/>
            <a:ext cx="2140528" cy="365125"/>
          </a:xfrm>
          <a:prstGeom prst="rect">
            <a:avLst/>
          </a:prstGeom>
        </p:spPr>
        <p:txBody>
          <a:bodyPr/>
          <a:lstStyle/>
          <a:p>
            <a:r>
              <a:rPr lang="en-US" dirty="0"/>
              <a:t>Vigyan </a:t>
            </a:r>
            <a:r>
              <a:rPr lang="en-US" dirty="0" err="1"/>
              <a:t>Samagam</a:t>
            </a:r>
            <a:endParaRPr lang="en-US" dirty="0"/>
          </a:p>
        </p:txBody>
      </p:sp>
      <p:sp>
        <p:nvSpPr>
          <p:cNvPr id="12" name="Date Placeholder 2"/>
          <p:cNvSpPr>
            <a:spLocks noGrp="1"/>
          </p:cNvSpPr>
          <p:nvPr>
            <p:ph type="dt" sz="half" idx="10"/>
          </p:nvPr>
        </p:nvSpPr>
        <p:spPr>
          <a:xfrm rot="16200000">
            <a:off x="10686705" y="1109373"/>
            <a:ext cx="2126673" cy="365125"/>
          </a:xfrm>
          <a:prstGeom prst="rect">
            <a:avLst/>
          </a:prstGeom>
        </p:spPr>
        <p:txBody>
          <a:bodyPr/>
          <a:lstStyle/>
          <a:p>
            <a:r>
              <a:rPr lang="en-US" dirty="0"/>
              <a:t>November 5  2019</a:t>
            </a:r>
          </a:p>
        </p:txBody>
      </p:sp>
    </p:spTree>
    <p:extLst>
      <p:ext uri="{BB962C8B-B14F-4D97-AF65-F5344CB8AC3E}">
        <p14:creationId xmlns:p14="http://schemas.microsoft.com/office/powerpoint/2010/main" val="3475657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163773" y="365760"/>
            <a:ext cx="10790739" cy="780652"/>
          </a:xfrm>
        </p:spPr>
        <p:txBody>
          <a:bodyPr/>
          <a:lstStyle/>
          <a:p>
            <a:r>
              <a:rPr lang="en-US" dirty="0"/>
              <a:t>Click to edit Master title style</a:t>
            </a:r>
          </a:p>
        </p:txBody>
      </p:sp>
      <p:sp>
        <p:nvSpPr>
          <p:cNvPr id="3" name="Date Placeholder 2"/>
          <p:cNvSpPr>
            <a:spLocks noGrp="1"/>
          </p:cNvSpPr>
          <p:nvPr>
            <p:ph type="dt" sz="half" idx="10"/>
          </p:nvPr>
        </p:nvSpPr>
        <p:spPr>
          <a:xfrm rot="16200000">
            <a:off x="10686705" y="1109373"/>
            <a:ext cx="2126673" cy="365125"/>
          </a:xfrm>
          <a:prstGeom prst="rect">
            <a:avLst/>
          </a:prstGeom>
        </p:spPr>
        <p:txBody>
          <a:bodyPr/>
          <a:lstStyle/>
          <a:p>
            <a:r>
              <a:rPr lang="en-US" dirty="0"/>
              <a:t>November 5  2019</a:t>
            </a:r>
          </a:p>
        </p:txBody>
      </p:sp>
      <p:sp>
        <p:nvSpPr>
          <p:cNvPr id="4" name="Footer Placeholder 3"/>
          <p:cNvSpPr>
            <a:spLocks noGrp="1"/>
          </p:cNvSpPr>
          <p:nvPr>
            <p:ph type="ftr" sz="quarter" idx="11"/>
          </p:nvPr>
        </p:nvSpPr>
        <p:spPr>
          <a:xfrm rot="16200000">
            <a:off x="10679781" y="4028065"/>
            <a:ext cx="2140528" cy="365125"/>
          </a:xfrm>
          <a:prstGeom prst="rect">
            <a:avLst/>
          </a:prstGeom>
        </p:spPr>
        <p:txBody>
          <a:bodyPr/>
          <a:lstStyle/>
          <a:p>
            <a:r>
              <a:rPr lang="en-US" dirty="0"/>
              <a:t>Vigyan </a:t>
            </a:r>
            <a:r>
              <a:rPr lang="en-US" dirty="0" err="1"/>
              <a:t>Samagam</a:t>
            </a:r>
            <a:endParaRPr lang="en-US" dirty="0"/>
          </a:p>
        </p:txBody>
      </p:sp>
      <p:sp>
        <p:nvSpPr>
          <p:cNvPr id="5" name="Slide Number Placeholder 4"/>
          <p:cNvSpPr>
            <a:spLocks noGrp="1"/>
          </p:cNvSpPr>
          <p:nvPr>
            <p:ph type="sldNum" sz="quarter" idx="12"/>
          </p:nvPr>
        </p:nvSpPr>
        <p:spPr/>
        <p:txBody>
          <a:bodyPr/>
          <a:lstStyle/>
          <a:p>
            <a:fld id="{D4E101AD-DFF3-4E6D-BB6E-A2D5D8E3AA0E}" type="slidenum">
              <a:rPr lang="en-US" smtClean="0"/>
              <a:t>‹#›</a:t>
            </a:fld>
            <a:endParaRPr lang="en-US"/>
          </a:p>
        </p:txBody>
      </p:sp>
    </p:spTree>
    <p:extLst>
      <p:ext uri="{BB962C8B-B14F-4D97-AF65-F5344CB8AC3E}">
        <p14:creationId xmlns:p14="http://schemas.microsoft.com/office/powerpoint/2010/main" val="212827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4E101AD-DFF3-4E6D-BB6E-A2D5D8E3AA0E}" type="slidenum">
              <a:rPr lang="en-US" smtClean="0"/>
              <a:t>‹#›</a:t>
            </a:fld>
            <a:endParaRPr lang="en-US"/>
          </a:p>
        </p:txBody>
      </p:sp>
      <p:sp>
        <p:nvSpPr>
          <p:cNvPr id="5" name="Footer Placeholder 3"/>
          <p:cNvSpPr>
            <a:spLocks noGrp="1"/>
          </p:cNvSpPr>
          <p:nvPr>
            <p:ph type="ftr" sz="quarter" idx="11"/>
          </p:nvPr>
        </p:nvSpPr>
        <p:spPr>
          <a:xfrm rot="16200000">
            <a:off x="10679781" y="4028065"/>
            <a:ext cx="2140528" cy="365125"/>
          </a:xfrm>
          <a:prstGeom prst="rect">
            <a:avLst/>
          </a:prstGeom>
        </p:spPr>
        <p:txBody>
          <a:bodyPr/>
          <a:lstStyle/>
          <a:p>
            <a:r>
              <a:rPr lang="en-US" dirty="0"/>
              <a:t>Vigyan </a:t>
            </a:r>
            <a:r>
              <a:rPr lang="en-US" dirty="0" err="1"/>
              <a:t>Samagam</a:t>
            </a:r>
            <a:endParaRPr lang="en-US" dirty="0"/>
          </a:p>
        </p:txBody>
      </p:sp>
      <p:sp>
        <p:nvSpPr>
          <p:cNvPr id="6" name="Date Placeholder 2"/>
          <p:cNvSpPr>
            <a:spLocks noGrp="1"/>
          </p:cNvSpPr>
          <p:nvPr>
            <p:ph type="dt" sz="half" idx="10"/>
          </p:nvPr>
        </p:nvSpPr>
        <p:spPr>
          <a:xfrm rot="16200000">
            <a:off x="10686705" y="1109373"/>
            <a:ext cx="2126673" cy="365125"/>
          </a:xfrm>
          <a:prstGeom prst="rect">
            <a:avLst/>
          </a:prstGeom>
        </p:spPr>
        <p:txBody>
          <a:bodyPr/>
          <a:lstStyle/>
          <a:p>
            <a:r>
              <a:rPr lang="en-US" dirty="0"/>
              <a:t>November 5  2019</a:t>
            </a:r>
          </a:p>
        </p:txBody>
      </p:sp>
    </p:spTree>
    <p:extLst>
      <p:ext uri="{BB962C8B-B14F-4D97-AF65-F5344CB8AC3E}">
        <p14:creationId xmlns:p14="http://schemas.microsoft.com/office/powerpoint/2010/main" val="650583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fld id="{D4E101AD-DFF3-4E6D-BB6E-A2D5D8E3AA0E}" type="slidenum">
              <a:rPr lang="en-US" smtClean="0"/>
              <a:t>‹#›</a:t>
            </a:fld>
            <a:endParaRPr lang="en-US"/>
          </a:p>
        </p:txBody>
      </p:sp>
      <p:sp>
        <p:nvSpPr>
          <p:cNvPr id="8" name="Footer Placeholder 3"/>
          <p:cNvSpPr>
            <a:spLocks noGrp="1"/>
          </p:cNvSpPr>
          <p:nvPr>
            <p:ph type="ftr" sz="quarter" idx="11"/>
          </p:nvPr>
        </p:nvSpPr>
        <p:spPr>
          <a:xfrm rot="16200000">
            <a:off x="10679781" y="4028065"/>
            <a:ext cx="2140528" cy="365125"/>
          </a:xfrm>
          <a:prstGeom prst="rect">
            <a:avLst/>
          </a:prstGeom>
        </p:spPr>
        <p:txBody>
          <a:bodyPr/>
          <a:lstStyle/>
          <a:p>
            <a:r>
              <a:rPr lang="en-US" dirty="0"/>
              <a:t>Vigyan </a:t>
            </a:r>
            <a:r>
              <a:rPr lang="en-US" dirty="0" err="1"/>
              <a:t>Samagam</a:t>
            </a:r>
            <a:endParaRPr lang="en-US" dirty="0"/>
          </a:p>
        </p:txBody>
      </p:sp>
    </p:spTree>
    <p:extLst>
      <p:ext uri="{BB962C8B-B14F-4D97-AF65-F5344CB8AC3E}">
        <p14:creationId xmlns:p14="http://schemas.microsoft.com/office/powerpoint/2010/main" val="3667241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dirty="0"/>
          </a:p>
        </p:txBody>
      </p:sp>
      <p:sp>
        <p:nvSpPr>
          <p:cNvPr id="2" name="Title Placeholder 1"/>
          <p:cNvSpPr>
            <a:spLocks noGrp="1"/>
          </p:cNvSpPr>
          <p:nvPr>
            <p:ph type="title"/>
          </p:nvPr>
        </p:nvSpPr>
        <p:spPr>
          <a:xfrm>
            <a:off x="163773" y="365760"/>
            <a:ext cx="10790739" cy="7943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D4E101AD-DFF3-4E6D-BB6E-A2D5D8E3AA0E}" type="slidenum">
              <a:rPr lang="en-US" smtClean="0"/>
              <a:t>‹#›</a:t>
            </a:fld>
            <a:endParaRPr lang="en-US"/>
          </a:p>
        </p:txBody>
      </p:sp>
      <p:pic>
        <p:nvPicPr>
          <p:cNvPr id="9" name="Picture 8">
            <a:extLst>
              <a:ext uri="{FF2B5EF4-FFF2-40B4-BE49-F238E27FC236}">
                <a16:creationId xmlns:a16="http://schemas.microsoft.com/office/drawing/2014/main" xmlns="" id="{C89BBE84-AA01-4F8B-A720-9690AF39E22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78440" y="0"/>
            <a:ext cx="914400" cy="891413"/>
          </a:xfrm>
          <a:prstGeom prst="rect">
            <a:avLst/>
          </a:prstGeom>
        </p:spPr>
      </p:pic>
      <p:sp>
        <p:nvSpPr>
          <p:cNvPr id="10" name="Date Placeholder 2">
            <a:extLst>
              <a:ext uri="{FF2B5EF4-FFF2-40B4-BE49-F238E27FC236}">
                <a16:creationId xmlns:a16="http://schemas.microsoft.com/office/drawing/2014/main" xmlns="" id="{61B68565-FEDE-4171-B34A-DE31093F3FE6}"/>
              </a:ext>
            </a:extLst>
          </p:cNvPr>
          <p:cNvSpPr>
            <a:spLocks noGrp="1"/>
          </p:cNvSpPr>
          <p:nvPr>
            <p:ph type="dt" sz="half" idx="2"/>
          </p:nvPr>
        </p:nvSpPr>
        <p:spPr>
          <a:xfrm rot="16200000">
            <a:off x="10651398" y="1137755"/>
            <a:ext cx="2133598" cy="301434"/>
          </a:xfrm>
          <a:prstGeom prst="rect">
            <a:avLst/>
          </a:prstGeom>
        </p:spPr>
        <p:txBody>
          <a:bodyPr/>
          <a:lstStyle/>
          <a:p>
            <a:r>
              <a:rPr lang="en-US" dirty="0"/>
              <a:t>November 5  2019</a:t>
            </a:r>
          </a:p>
        </p:txBody>
      </p:sp>
      <p:sp>
        <p:nvSpPr>
          <p:cNvPr id="11" name="Footer Placeholder 3">
            <a:extLst>
              <a:ext uri="{FF2B5EF4-FFF2-40B4-BE49-F238E27FC236}">
                <a16:creationId xmlns:a16="http://schemas.microsoft.com/office/drawing/2014/main" xmlns="" id="{14860729-9E6C-4832-A6F0-C03C9E5F8D9F}"/>
              </a:ext>
            </a:extLst>
          </p:cNvPr>
          <p:cNvSpPr>
            <a:spLocks noGrp="1"/>
          </p:cNvSpPr>
          <p:nvPr>
            <p:ph type="ftr" sz="quarter" idx="3"/>
          </p:nvPr>
        </p:nvSpPr>
        <p:spPr>
          <a:xfrm rot="16200000">
            <a:off x="10679780" y="4028065"/>
            <a:ext cx="2140528" cy="365125"/>
          </a:xfrm>
          <a:prstGeom prst="rect">
            <a:avLst/>
          </a:prstGeom>
        </p:spPr>
        <p:txBody>
          <a:bodyPr/>
          <a:lstStyle/>
          <a:p>
            <a:r>
              <a:rPr lang="en-US" dirty="0"/>
              <a:t>Vigyan </a:t>
            </a:r>
            <a:r>
              <a:rPr lang="en-US" dirty="0" err="1"/>
              <a:t>Samagam</a:t>
            </a:r>
            <a:endParaRPr lang="en-US" dirty="0"/>
          </a:p>
        </p:txBody>
      </p:sp>
    </p:spTree>
    <p:extLst>
      <p:ext uri="{BB962C8B-B14F-4D97-AF65-F5344CB8AC3E}">
        <p14:creationId xmlns:p14="http://schemas.microsoft.com/office/powerpoint/2010/main" val="11507337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hf hdr="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comments" Target="../comments/comment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69.png"/><Relationship Id="rId2" Type="http://schemas.openxmlformats.org/officeDocument/2006/relationships/image" Target="../media/image65.jpe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6E8349-341E-4DD5-9588-7C0992037CC7}"/>
              </a:ext>
            </a:extLst>
          </p:cNvPr>
          <p:cNvSpPr>
            <a:spLocks noGrp="1"/>
          </p:cNvSpPr>
          <p:nvPr>
            <p:ph type="ctrTitle"/>
          </p:nvPr>
        </p:nvSpPr>
        <p:spPr>
          <a:xfrm>
            <a:off x="1359239" y="2291915"/>
            <a:ext cx="9968668" cy="1041206"/>
          </a:xfrm>
        </p:spPr>
        <p:txBody>
          <a:bodyPr>
            <a:normAutofit/>
          </a:bodyPr>
          <a:lstStyle/>
          <a:p>
            <a:pPr algn="ctr"/>
            <a:r>
              <a:rPr lang="en-US" sz="5400" dirty="0">
                <a:solidFill>
                  <a:schemeClr val="bg1"/>
                </a:solidFill>
              </a:rPr>
              <a:t>An overview of LHC physics</a:t>
            </a:r>
          </a:p>
        </p:txBody>
      </p:sp>
      <p:sp>
        <p:nvSpPr>
          <p:cNvPr id="3" name="Subtitle 2">
            <a:extLst>
              <a:ext uri="{FF2B5EF4-FFF2-40B4-BE49-F238E27FC236}">
                <a16:creationId xmlns:a16="http://schemas.microsoft.com/office/drawing/2014/main" xmlns="" id="{74987876-C76E-4A18-862F-3F0BF0841FD4}"/>
              </a:ext>
            </a:extLst>
          </p:cNvPr>
          <p:cNvSpPr>
            <a:spLocks noGrp="1"/>
          </p:cNvSpPr>
          <p:nvPr>
            <p:ph type="subTitle" idx="1"/>
          </p:nvPr>
        </p:nvSpPr>
        <p:spPr>
          <a:xfrm>
            <a:off x="1717891" y="4045482"/>
            <a:ext cx="9388074" cy="1165710"/>
          </a:xfrm>
        </p:spPr>
        <p:txBody>
          <a:bodyPr>
            <a:normAutofit/>
          </a:bodyPr>
          <a:lstStyle/>
          <a:p>
            <a:pPr algn="ctr"/>
            <a:r>
              <a:rPr lang="en-IN" b="1" dirty="0" err="1">
                <a:solidFill>
                  <a:srgbClr val="7030A0"/>
                </a:solidFill>
              </a:rPr>
              <a:t>Sukalyan</a:t>
            </a:r>
            <a:r>
              <a:rPr lang="en-IN" b="1" dirty="0">
                <a:solidFill>
                  <a:srgbClr val="7030A0"/>
                </a:solidFill>
              </a:rPr>
              <a:t> Chattopadhyay</a:t>
            </a:r>
            <a:endParaRPr lang="en-US" sz="2400" b="1" dirty="0">
              <a:solidFill>
                <a:schemeClr val="bg1"/>
              </a:solidFill>
              <a:ea typeface="Gungsuh" pitchFamily="18" charset="-127"/>
            </a:endParaRPr>
          </a:p>
          <a:p>
            <a:pPr algn="ctr"/>
            <a:r>
              <a:rPr lang="en-US" sz="2400" b="1" dirty="0">
                <a:solidFill>
                  <a:schemeClr val="bg1"/>
                </a:solidFill>
                <a:ea typeface="Gungsuh" pitchFamily="18" charset="-127"/>
              </a:rPr>
              <a:t>On behalf of INDIA-ALICE and INDIA-CMS Collaboration</a:t>
            </a:r>
          </a:p>
        </p:txBody>
      </p:sp>
      <p:pic>
        <p:nvPicPr>
          <p:cNvPr id="10" name="Picture 9">
            <a:extLst>
              <a:ext uri="{FF2B5EF4-FFF2-40B4-BE49-F238E27FC236}">
                <a16:creationId xmlns:a16="http://schemas.microsoft.com/office/drawing/2014/main" xmlns="" id="{83FC2775-4205-4C65-8351-37ED70C32F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60674" y="0"/>
            <a:ext cx="1331326" cy="1297858"/>
          </a:xfrm>
          <a:prstGeom prst="rect">
            <a:avLst/>
          </a:prstGeom>
        </p:spPr>
      </p:pic>
    </p:spTree>
    <p:extLst>
      <p:ext uri="{BB962C8B-B14F-4D97-AF65-F5344CB8AC3E}">
        <p14:creationId xmlns:p14="http://schemas.microsoft.com/office/powerpoint/2010/main" val="12827819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54C6ECE-E84C-4B40-BFF4-ADA56DC9F4B0}"/>
              </a:ext>
            </a:extLst>
          </p:cNvPr>
          <p:cNvSpPr>
            <a:spLocks noGrp="1"/>
          </p:cNvSpPr>
          <p:nvPr>
            <p:ph type="sldNum" sz="quarter" idx="12"/>
          </p:nvPr>
        </p:nvSpPr>
        <p:spPr/>
        <p:txBody>
          <a:bodyPr>
            <a:normAutofit lnSpcReduction="10000"/>
          </a:bodyPr>
          <a:lstStyle/>
          <a:p>
            <a:fld id="{D4E101AD-DFF3-4E6D-BB6E-A2D5D8E3AA0E}" type="slidenum">
              <a:rPr lang="en-US" smtClean="0"/>
              <a:t>10</a:t>
            </a:fld>
            <a:endParaRPr lang="en-US"/>
          </a:p>
        </p:txBody>
      </p:sp>
      <p:pic>
        <p:nvPicPr>
          <p:cNvPr id="5" name="Picture 3">
            <a:extLst>
              <a:ext uri="{FF2B5EF4-FFF2-40B4-BE49-F238E27FC236}">
                <a16:creationId xmlns:a16="http://schemas.microsoft.com/office/drawing/2014/main" xmlns="" id="{AB4668E1-53A5-427F-B376-4B755B66EC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028555"/>
            <a:ext cx="4376737"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xmlns="" id="{6FE7FEEE-BCD7-47FC-BC11-5612106DC276}"/>
              </a:ext>
            </a:extLst>
          </p:cNvPr>
          <p:cNvSpPr txBox="1">
            <a:spLocks noChangeArrowheads="1"/>
          </p:cNvSpPr>
          <p:nvPr/>
        </p:nvSpPr>
        <p:spPr bwMode="auto">
          <a:xfrm>
            <a:off x="1922607" y="1792286"/>
            <a:ext cx="1349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600" b="0" i="0" u="none" strike="noStrike" kern="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rPr>
              <a:t>ATLAS</a:t>
            </a:r>
          </a:p>
        </p:txBody>
      </p:sp>
      <p:sp>
        <p:nvSpPr>
          <p:cNvPr id="7" name="TextBox 5">
            <a:extLst>
              <a:ext uri="{FF2B5EF4-FFF2-40B4-BE49-F238E27FC236}">
                <a16:creationId xmlns:a16="http://schemas.microsoft.com/office/drawing/2014/main" xmlns="" id="{BD256C66-A51C-4046-AB07-41B34EC4447E}"/>
              </a:ext>
            </a:extLst>
          </p:cNvPr>
          <p:cNvSpPr txBox="1">
            <a:spLocks noChangeArrowheads="1"/>
          </p:cNvSpPr>
          <p:nvPr/>
        </p:nvSpPr>
        <p:spPr bwMode="auto">
          <a:xfrm>
            <a:off x="8081024" y="5183333"/>
            <a:ext cx="1038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600" b="0" i="0" u="none" strike="noStrike" kern="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rPr>
              <a:t>CMS</a:t>
            </a:r>
          </a:p>
        </p:txBody>
      </p:sp>
      <p:pic>
        <p:nvPicPr>
          <p:cNvPr id="8" name="Picture 6" descr="diphoton_fig_03.eps">
            <a:extLst>
              <a:ext uri="{FF2B5EF4-FFF2-40B4-BE49-F238E27FC236}">
                <a16:creationId xmlns:a16="http://schemas.microsoft.com/office/drawing/2014/main" xmlns="" id="{A7360436-25D0-4ED6-A847-56983F9DAA7D}"/>
              </a:ext>
            </a:extLst>
          </p:cNvPr>
          <p:cNvPicPr>
            <a:picLocks noChangeAspect="1"/>
          </p:cNvPicPr>
          <p:nvPr/>
        </p:nvPicPr>
        <p:blipFill>
          <a:blip r:embed="rId3">
            <a:extLst>
              <a:ext uri="{28A0092B-C50C-407E-A947-70E740481C1C}">
                <a14:useLocalDpi xmlns:a14="http://schemas.microsoft.com/office/drawing/2010/main" val="0"/>
              </a:ext>
            </a:extLst>
          </a:blip>
          <a:srcRect l="2475" t="2888" r="5824"/>
          <a:stretch>
            <a:fillRect/>
          </a:stretch>
        </p:blipFill>
        <p:spPr bwMode="auto">
          <a:xfrm>
            <a:off x="133494" y="2705100"/>
            <a:ext cx="5341938"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xmlns="" id="{929FCD88-0E26-4D9E-87FB-2436898369D9}"/>
              </a:ext>
            </a:extLst>
          </p:cNvPr>
          <p:cNvSpPr txBox="1">
            <a:spLocks/>
          </p:cNvSpPr>
          <p:nvPr/>
        </p:nvSpPr>
        <p:spPr>
          <a:xfrm>
            <a:off x="0" y="0"/>
            <a:ext cx="2059709" cy="794327"/>
          </a:xfrm>
          <a:prstGeom prst="rect">
            <a:avLst/>
          </a:prstGeom>
        </p:spPr>
        <p:txBody>
          <a:bodyPr anchor="ctr">
            <a:normAutofit/>
          </a:bodyPr>
          <a:lstStyle/>
          <a:p>
            <a:pPr algn="ctr">
              <a:spcBef>
                <a:spcPct val="0"/>
              </a:spcBef>
              <a:defRPr/>
            </a:pPr>
            <a:r>
              <a:rPr lang="en-US" sz="4400" b="1" i="1" dirty="0">
                <a:solidFill>
                  <a:srgbClr val="0000FF"/>
                </a:solidFill>
                <a:latin typeface="Times New Roman"/>
                <a:ea typeface="ＭＳ Ｐゴシック" panose="020B0600070205080204" pitchFamily="34" charset="-128"/>
              </a:rPr>
              <a:t>H</a:t>
            </a:r>
            <a:r>
              <a:rPr lang="en-US" sz="4400" dirty="0">
                <a:solidFill>
                  <a:srgbClr val="0000FF"/>
                </a:solidFill>
                <a:latin typeface="Times New Roman"/>
                <a:ea typeface="ＭＳ Ｐゴシック" panose="020B0600070205080204" pitchFamily="34" charset="-128"/>
              </a:rPr>
              <a:t> </a:t>
            </a:r>
            <a:r>
              <a:rPr lang="en-US" sz="4400" dirty="0">
                <a:solidFill>
                  <a:srgbClr val="0000FF"/>
                </a:solidFill>
                <a:latin typeface="Times New Roman"/>
                <a:ea typeface="ＭＳ Ｐゴシック" panose="020B0600070205080204" pitchFamily="34" charset="-128"/>
                <a:sym typeface="Wingdings"/>
              </a:rPr>
              <a:t></a:t>
            </a:r>
            <a:r>
              <a:rPr lang="en-US" sz="4400" dirty="0">
                <a:solidFill>
                  <a:srgbClr val="0000FF"/>
                </a:solidFill>
                <a:latin typeface="Times New Roman"/>
                <a:ea typeface="ＭＳ Ｐゴシック" panose="020B0600070205080204" pitchFamily="34" charset="-128"/>
              </a:rPr>
              <a:t> </a:t>
            </a:r>
            <a:r>
              <a:rPr lang="en-US" sz="4400" b="1" i="1" dirty="0">
                <a:solidFill>
                  <a:srgbClr val="0000FF"/>
                </a:solidFill>
                <a:latin typeface="Symbol" charset="2"/>
                <a:ea typeface="ＭＳ Ｐゴシック" panose="020B0600070205080204" pitchFamily="34" charset="-128"/>
                <a:cs typeface="Symbol" charset="2"/>
              </a:rPr>
              <a:t>gg</a:t>
            </a:r>
          </a:p>
        </p:txBody>
      </p:sp>
      <p:sp>
        <p:nvSpPr>
          <p:cNvPr id="10" name="Date Placeholder 3"/>
          <p:cNvSpPr>
            <a:spLocks noGrp="1"/>
          </p:cNvSpPr>
          <p:nvPr>
            <p:ph type="dt" sz="half" idx="10"/>
          </p:nvPr>
        </p:nvSpPr>
        <p:spPr>
          <a:xfrm rot="16200000">
            <a:off x="10686705" y="1109373"/>
            <a:ext cx="2126673" cy="365125"/>
          </a:xfrm>
        </p:spPr>
        <p:txBody>
          <a:bodyPr/>
          <a:lstStyle/>
          <a:p>
            <a:r>
              <a:rPr lang="en-US" dirty="0"/>
              <a:t>November 5  2019</a:t>
            </a:r>
          </a:p>
        </p:txBody>
      </p:sp>
      <p:sp>
        <p:nvSpPr>
          <p:cNvPr id="11"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a:xfrm rot="16200000">
            <a:off x="10679781" y="4028065"/>
            <a:ext cx="2140528" cy="365125"/>
          </a:xfrm>
        </p:spPr>
        <p:txBody>
          <a:bodyPr/>
          <a:lstStyle/>
          <a:p>
            <a:r>
              <a:rPr lang="en-US" dirty="0" err="1"/>
              <a:t>Vigyan</a:t>
            </a:r>
            <a:r>
              <a:rPr lang="en-US" dirty="0"/>
              <a:t> </a:t>
            </a:r>
            <a:r>
              <a:rPr lang="en-US" dirty="0" err="1"/>
              <a:t>Samagam</a:t>
            </a:r>
            <a:endParaRPr lang="en-US" dirty="0"/>
          </a:p>
        </p:txBody>
      </p:sp>
    </p:spTree>
    <p:extLst>
      <p:ext uri="{BB962C8B-B14F-4D97-AF65-F5344CB8AC3E}">
        <p14:creationId xmlns:p14="http://schemas.microsoft.com/office/powerpoint/2010/main" val="42279094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0D9C3402-234A-4EBE-9565-F28FB430A669}"/>
              </a:ext>
            </a:extLst>
          </p:cNvPr>
          <p:cNvSpPr>
            <a:spLocks noGrp="1"/>
          </p:cNvSpPr>
          <p:nvPr>
            <p:ph type="sldNum" sz="quarter" idx="12"/>
          </p:nvPr>
        </p:nvSpPr>
        <p:spPr/>
        <p:txBody>
          <a:bodyPr>
            <a:normAutofit lnSpcReduction="10000"/>
          </a:bodyPr>
          <a:lstStyle/>
          <a:p>
            <a:fld id="{D4E101AD-DFF3-4E6D-BB6E-A2D5D8E3AA0E}" type="slidenum">
              <a:rPr lang="en-US" smtClean="0"/>
              <a:t>11</a:t>
            </a:fld>
            <a:endParaRPr lang="en-US"/>
          </a:p>
        </p:txBody>
      </p:sp>
      <p:pic>
        <p:nvPicPr>
          <p:cNvPr id="5" name="Picture 4">
            <a:extLst>
              <a:ext uri="{FF2B5EF4-FFF2-40B4-BE49-F238E27FC236}">
                <a16:creationId xmlns:a16="http://schemas.microsoft.com/office/drawing/2014/main" xmlns="" id="{9FC2B61C-3EFC-4112-A6FB-92B567328F8C}"/>
              </a:ext>
            </a:extLst>
          </p:cNvPr>
          <p:cNvPicPr>
            <a:picLocks noChangeAspect="1"/>
          </p:cNvPicPr>
          <p:nvPr/>
        </p:nvPicPr>
        <p:blipFill>
          <a:blip r:embed="rId2"/>
          <a:stretch>
            <a:fillRect/>
          </a:stretch>
        </p:blipFill>
        <p:spPr>
          <a:xfrm>
            <a:off x="0" y="780685"/>
            <a:ext cx="10140126" cy="6077315"/>
          </a:xfrm>
          <a:prstGeom prst="rect">
            <a:avLst/>
          </a:prstGeom>
        </p:spPr>
      </p:pic>
      <p:sp>
        <p:nvSpPr>
          <p:cNvPr id="6" name="Rectangle 3">
            <a:extLst>
              <a:ext uri="{FF2B5EF4-FFF2-40B4-BE49-F238E27FC236}">
                <a16:creationId xmlns:a16="http://schemas.microsoft.com/office/drawing/2014/main" xmlns="" id="{F18F2108-D4F1-4E8B-A2FB-FB2A62079B3B}"/>
              </a:ext>
            </a:extLst>
          </p:cNvPr>
          <p:cNvSpPr>
            <a:spLocks noChangeArrowheads="1"/>
          </p:cNvSpPr>
          <p:nvPr/>
        </p:nvSpPr>
        <p:spPr bwMode="auto">
          <a:xfrm>
            <a:off x="0" y="0"/>
            <a:ext cx="40401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4400" i="1" dirty="0">
                <a:solidFill>
                  <a:srgbClr val="0000FF"/>
                </a:solidFill>
              </a:rPr>
              <a:t>H</a:t>
            </a:r>
            <a:r>
              <a:rPr lang="en-US" altLang="en-US" sz="4400" dirty="0">
                <a:solidFill>
                  <a:srgbClr val="0000FF"/>
                </a:solidFill>
              </a:rPr>
              <a:t> </a:t>
            </a:r>
            <a:r>
              <a:rPr lang="en-US" altLang="en-US" sz="4400" dirty="0">
                <a:solidFill>
                  <a:srgbClr val="0000FF"/>
                </a:solidFill>
                <a:sym typeface="Wingdings" panose="05000000000000000000" pitchFamily="2" charset="2"/>
              </a:rPr>
              <a:t> </a:t>
            </a:r>
            <a:r>
              <a:rPr lang="en-US" altLang="en-US" sz="4400" i="1" dirty="0">
                <a:solidFill>
                  <a:srgbClr val="0000FF"/>
                </a:solidFill>
                <a:sym typeface="Wingdings" panose="05000000000000000000" pitchFamily="2" charset="2"/>
              </a:rPr>
              <a:t>ZZ</a:t>
            </a:r>
            <a:r>
              <a:rPr lang="en-US" altLang="en-US" sz="4400" dirty="0">
                <a:solidFill>
                  <a:srgbClr val="0000FF"/>
                </a:solidFill>
                <a:sym typeface="Wingdings" panose="05000000000000000000" pitchFamily="2" charset="2"/>
              </a:rPr>
              <a:t>  </a:t>
            </a:r>
            <a:r>
              <a:rPr lang="en-US" altLang="en-US" sz="4400" i="1" dirty="0" err="1">
                <a:solidFill>
                  <a:srgbClr val="0000FF"/>
                </a:solidFill>
                <a:latin typeface="Symbol" panose="05050102010706020507" pitchFamily="18" charset="2"/>
                <a:sym typeface="Wingdings" panose="05000000000000000000" pitchFamily="2" charset="2"/>
              </a:rPr>
              <a:t>mmmm</a:t>
            </a:r>
            <a:endParaRPr lang="en-US" altLang="en-US" sz="4400" dirty="0">
              <a:solidFill>
                <a:srgbClr val="0000FF"/>
              </a:solidFill>
            </a:endParaRPr>
          </a:p>
        </p:txBody>
      </p:sp>
      <p:sp>
        <p:nvSpPr>
          <p:cNvPr id="7" name="Date Placeholder 3"/>
          <p:cNvSpPr>
            <a:spLocks noGrp="1"/>
          </p:cNvSpPr>
          <p:nvPr>
            <p:ph type="dt" sz="half" idx="10"/>
          </p:nvPr>
        </p:nvSpPr>
        <p:spPr>
          <a:xfrm rot="16200000">
            <a:off x="10686705" y="1109373"/>
            <a:ext cx="2126673" cy="365125"/>
          </a:xfrm>
        </p:spPr>
        <p:txBody>
          <a:bodyPr/>
          <a:lstStyle/>
          <a:p>
            <a:r>
              <a:rPr lang="en-US" dirty="0"/>
              <a:t>November 5  2019</a:t>
            </a:r>
          </a:p>
        </p:txBody>
      </p:sp>
      <p:sp>
        <p:nvSpPr>
          <p:cNvPr id="8"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a:xfrm rot="16200000">
            <a:off x="10679781" y="4028065"/>
            <a:ext cx="2140528" cy="365125"/>
          </a:xfrm>
        </p:spPr>
        <p:txBody>
          <a:bodyPr/>
          <a:lstStyle/>
          <a:p>
            <a:r>
              <a:rPr lang="en-US" dirty="0" err="1"/>
              <a:t>Vigyan</a:t>
            </a:r>
            <a:r>
              <a:rPr lang="en-US" dirty="0"/>
              <a:t> </a:t>
            </a:r>
            <a:r>
              <a:rPr lang="en-US" dirty="0" err="1"/>
              <a:t>Samagam</a:t>
            </a:r>
            <a:endParaRPr lang="en-US" dirty="0"/>
          </a:p>
        </p:txBody>
      </p:sp>
    </p:spTree>
    <p:extLst>
      <p:ext uri="{BB962C8B-B14F-4D97-AF65-F5344CB8AC3E}">
        <p14:creationId xmlns:p14="http://schemas.microsoft.com/office/powerpoint/2010/main" val="14227075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49A51538-C4F1-4799-85FE-2F1C178CF736}"/>
              </a:ext>
            </a:extLst>
          </p:cNvPr>
          <p:cNvSpPr>
            <a:spLocks noGrp="1"/>
          </p:cNvSpPr>
          <p:nvPr>
            <p:ph type="sldNum" sz="quarter" idx="12"/>
          </p:nvPr>
        </p:nvSpPr>
        <p:spPr/>
        <p:txBody>
          <a:bodyPr>
            <a:normAutofit lnSpcReduction="10000"/>
          </a:bodyPr>
          <a:lstStyle/>
          <a:p>
            <a:fld id="{D4E101AD-DFF3-4E6D-BB6E-A2D5D8E3AA0E}" type="slidenum">
              <a:rPr lang="en-US" smtClean="0"/>
              <a:t>12</a:t>
            </a:fld>
            <a:endParaRPr lang="en-US"/>
          </a:p>
        </p:txBody>
      </p:sp>
      <p:pic>
        <p:nvPicPr>
          <p:cNvPr id="5" name="Picture 2">
            <a:extLst>
              <a:ext uri="{FF2B5EF4-FFF2-40B4-BE49-F238E27FC236}">
                <a16:creationId xmlns:a16="http://schemas.microsoft.com/office/drawing/2014/main" xmlns="" id="{F1AE5D75-56E7-4557-92BB-67022DAE220E}"/>
              </a:ext>
            </a:extLst>
          </p:cNvPr>
          <p:cNvPicPr>
            <a:picLocks noChangeAspect="1"/>
          </p:cNvPicPr>
          <p:nvPr/>
        </p:nvPicPr>
        <p:blipFill>
          <a:blip r:embed="rId2">
            <a:extLst>
              <a:ext uri="{28A0092B-C50C-407E-A947-70E740481C1C}">
                <a14:useLocalDpi xmlns:a14="http://schemas.microsoft.com/office/drawing/2010/main" val="0"/>
              </a:ext>
            </a:extLst>
          </a:blip>
          <a:srcRect l="10468" t="3389" r="30804" b="3729"/>
          <a:stretch>
            <a:fillRect/>
          </a:stretch>
        </p:blipFill>
        <p:spPr bwMode="auto">
          <a:xfrm>
            <a:off x="6258642" y="2360613"/>
            <a:ext cx="3976687" cy="37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91CA0069-8C29-4D2A-8995-961E03A757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201738"/>
            <a:ext cx="3144837"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02848664-0EC7-414A-9FA7-1372CD4CEA08}"/>
              </a:ext>
            </a:extLst>
          </p:cNvPr>
          <p:cNvSpPr txBox="1">
            <a:spLocks noChangeArrowheads="1"/>
          </p:cNvSpPr>
          <p:nvPr/>
        </p:nvSpPr>
        <p:spPr bwMode="auto">
          <a:xfrm>
            <a:off x="7320679" y="4641850"/>
            <a:ext cx="17907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Dynamics</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98%</a:t>
            </a:r>
          </a:p>
        </p:txBody>
      </p:sp>
      <p:sp>
        <p:nvSpPr>
          <p:cNvPr id="8" name="Text Box 3">
            <a:extLst>
              <a:ext uri="{FF2B5EF4-FFF2-40B4-BE49-F238E27FC236}">
                <a16:creationId xmlns:a16="http://schemas.microsoft.com/office/drawing/2014/main" xmlns="" id="{76049663-9DBF-48EF-A2DD-5FD62E05E413}"/>
              </a:ext>
            </a:extLst>
          </p:cNvPr>
          <p:cNvSpPr txBox="1">
            <a:spLocks noChangeArrowheads="1"/>
          </p:cNvSpPr>
          <p:nvPr/>
        </p:nvSpPr>
        <p:spPr bwMode="auto">
          <a:xfrm>
            <a:off x="7266704" y="1295400"/>
            <a:ext cx="2514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rPr>
              <a:t>Quarks</a:t>
            </a:r>
          </a:p>
        </p:txBody>
      </p:sp>
      <p:cxnSp>
        <p:nvCxnSpPr>
          <p:cNvPr id="9" name="Straight Arrow Connector 8">
            <a:extLst>
              <a:ext uri="{FF2B5EF4-FFF2-40B4-BE49-F238E27FC236}">
                <a16:creationId xmlns:a16="http://schemas.microsoft.com/office/drawing/2014/main" xmlns="" id="{D4E487C2-9D7C-4401-AA40-C56D028CD693}"/>
              </a:ext>
            </a:extLst>
          </p:cNvPr>
          <p:cNvCxnSpPr/>
          <p:nvPr/>
        </p:nvCxnSpPr>
        <p:spPr>
          <a:xfrm rot="5400000">
            <a:off x="8104904" y="2209800"/>
            <a:ext cx="609600" cy="152400"/>
          </a:xfrm>
          <a:prstGeom prst="straightConnector1">
            <a:avLst/>
          </a:prstGeom>
          <a:noFill/>
          <a:ln w="25400" cap="flat" cmpd="sng" algn="ctr">
            <a:solidFill>
              <a:srgbClr val="000000"/>
            </a:solidFill>
            <a:prstDash val="solid"/>
            <a:tailEnd type="arrow"/>
          </a:ln>
          <a:effectLst/>
        </p:spPr>
      </p:cxnSp>
      <p:sp>
        <p:nvSpPr>
          <p:cNvPr id="10" name="Text Box 3">
            <a:extLst>
              <a:ext uri="{FF2B5EF4-FFF2-40B4-BE49-F238E27FC236}">
                <a16:creationId xmlns:a16="http://schemas.microsoft.com/office/drawing/2014/main" xmlns="" id="{ED1B73BC-C002-4D9E-8792-A727281B93DD}"/>
              </a:ext>
            </a:extLst>
          </p:cNvPr>
          <p:cNvSpPr txBox="1">
            <a:spLocks noChangeArrowheads="1"/>
          </p:cNvSpPr>
          <p:nvPr/>
        </p:nvSpPr>
        <p:spPr bwMode="auto">
          <a:xfrm>
            <a:off x="123536" y="0"/>
            <a:ext cx="3521364"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rPr>
              <a:t>Proton mass</a:t>
            </a:r>
          </a:p>
        </p:txBody>
      </p:sp>
      <p:sp>
        <p:nvSpPr>
          <p:cNvPr id="11" name="Text Box 4">
            <a:extLst>
              <a:ext uri="{FF2B5EF4-FFF2-40B4-BE49-F238E27FC236}">
                <a16:creationId xmlns:a16="http://schemas.microsoft.com/office/drawing/2014/main" xmlns="" id="{7B6600EB-1F7F-4221-B5BF-B686B60D462E}"/>
              </a:ext>
            </a:extLst>
          </p:cNvPr>
          <p:cNvSpPr txBox="1">
            <a:spLocks noChangeArrowheads="1"/>
          </p:cNvSpPr>
          <p:nvPr/>
        </p:nvSpPr>
        <p:spPr bwMode="auto">
          <a:xfrm>
            <a:off x="381000" y="4267200"/>
            <a:ext cx="3733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rPr>
              <a:t>The mass of a proton is much larger than the mass of the quarks that make up the proton.</a:t>
            </a:r>
          </a:p>
        </p:txBody>
      </p:sp>
      <p:sp>
        <p:nvSpPr>
          <p:cNvPr id="12" name="Date Placeholder 3"/>
          <p:cNvSpPr>
            <a:spLocks noGrp="1"/>
          </p:cNvSpPr>
          <p:nvPr>
            <p:ph type="dt" sz="half" idx="10"/>
          </p:nvPr>
        </p:nvSpPr>
        <p:spPr>
          <a:xfrm rot="16200000">
            <a:off x="10686705" y="1109373"/>
            <a:ext cx="2126673" cy="365125"/>
          </a:xfrm>
        </p:spPr>
        <p:txBody>
          <a:bodyPr/>
          <a:lstStyle/>
          <a:p>
            <a:r>
              <a:rPr lang="en-US" dirty="0"/>
              <a:t>November 5  2019</a:t>
            </a:r>
          </a:p>
        </p:txBody>
      </p:sp>
      <p:sp>
        <p:nvSpPr>
          <p:cNvPr id="13"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a:xfrm rot="16200000">
            <a:off x="10679781" y="4028065"/>
            <a:ext cx="2140528" cy="365125"/>
          </a:xfrm>
        </p:spPr>
        <p:txBody>
          <a:bodyPr/>
          <a:lstStyle/>
          <a:p>
            <a:r>
              <a:rPr lang="en-US" dirty="0" err="1"/>
              <a:t>Vigyan</a:t>
            </a:r>
            <a:r>
              <a:rPr lang="en-US" dirty="0"/>
              <a:t> </a:t>
            </a:r>
            <a:r>
              <a:rPr lang="en-US" dirty="0" err="1"/>
              <a:t>Samagam</a:t>
            </a:r>
            <a:endParaRPr lang="en-US" dirty="0"/>
          </a:p>
        </p:txBody>
      </p:sp>
    </p:spTree>
    <p:extLst>
      <p:ext uri="{BB962C8B-B14F-4D97-AF65-F5344CB8AC3E}">
        <p14:creationId xmlns:p14="http://schemas.microsoft.com/office/powerpoint/2010/main" val="15466988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4"/>
          <p:cNvSpPr txBox="1">
            <a:spLocks noChangeArrowheads="1"/>
          </p:cNvSpPr>
          <p:nvPr/>
        </p:nvSpPr>
        <p:spPr bwMode="auto">
          <a:xfrm>
            <a:off x="1177636" y="1702850"/>
            <a:ext cx="8763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just" eaLnBrk="1" hangingPunct="1"/>
            <a:r>
              <a:rPr lang="en-US" dirty="0"/>
              <a:t>Higgs search concentrated on p-p collisions (total of 6 quarks).</a:t>
            </a:r>
          </a:p>
          <a:p>
            <a:pPr algn="just" eaLnBrk="1" hangingPunct="1"/>
            <a:endParaRPr lang="en-US" dirty="0"/>
          </a:p>
          <a:p>
            <a:pPr algn="just" eaLnBrk="1" hangingPunct="1"/>
            <a:r>
              <a:rPr lang="en-US" dirty="0"/>
              <a:t>When colliding nuclei (each with hundreds of quarks) together, one can produce a “quark-gluon” plasma, consisting of quarks and gluons mixed together but </a:t>
            </a:r>
            <a:r>
              <a:rPr lang="en-US" i="1" dirty="0"/>
              <a:t>not </a:t>
            </a:r>
            <a:r>
              <a:rPr lang="en-US" dirty="0"/>
              <a:t>bound into hadrons.</a:t>
            </a:r>
          </a:p>
          <a:p>
            <a:pPr algn="just" eaLnBrk="1" hangingPunct="1"/>
            <a:endParaRPr lang="en-US" dirty="0"/>
          </a:p>
          <a:p>
            <a:pPr algn="just" eaLnBrk="1" hangingPunct="1"/>
            <a:r>
              <a:rPr lang="en-US" dirty="0"/>
              <a:t>Understanding this special state of matter can provide insight into the evolution of the universe, which is believed to have passed through a similar high density/high temperature state nanoseconds after the Big Bang.</a:t>
            </a:r>
          </a:p>
        </p:txBody>
      </p:sp>
      <p:sp>
        <p:nvSpPr>
          <p:cNvPr id="44036" name="Text Box 3"/>
          <p:cNvSpPr txBox="1">
            <a:spLocks noChangeArrowheads="1"/>
          </p:cNvSpPr>
          <p:nvPr/>
        </p:nvSpPr>
        <p:spPr bwMode="auto">
          <a:xfrm>
            <a:off x="6928" y="9446"/>
            <a:ext cx="5638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sz="4400" b="1" dirty="0"/>
              <a:t>Quark-gluon plasma</a:t>
            </a:r>
          </a:p>
        </p:txBody>
      </p:sp>
    </p:spTree>
    <p:extLst>
      <p:ext uri="{BB962C8B-B14F-4D97-AF65-F5344CB8AC3E}">
        <p14:creationId xmlns:p14="http://schemas.microsoft.com/office/powerpoint/2010/main" val="34411443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0801022_04-A4-at-144-dpi"/>
          <p:cNvPicPr>
            <a:picLocks noChangeAspect="1" noChangeArrowheads="1"/>
          </p:cNvPicPr>
          <p:nvPr/>
        </p:nvPicPr>
        <p:blipFill>
          <a:blip r:embed="rId3"/>
          <a:srcRect/>
          <a:stretch>
            <a:fillRect/>
          </a:stretch>
        </p:blipFill>
        <p:spPr bwMode="auto">
          <a:xfrm>
            <a:off x="898712" y="-3175"/>
            <a:ext cx="9144000" cy="6861175"/>
          </a:xfrm>
          <a:prstGeom prst="rect">
            <a:avLst/>
          </a:prstGeom>
          <a:noFill/>
          <a:ln w="9525">
            <a:noFill/>
            <a:miter lim="800000"/>
            <a:headEnd/>
            <a:tailEnd/>
          </a:ln>
        </p:spPr>
      </p:pic>
      <p:sp>
        <p:nvSpPr>
          <p:cNvPr id="53251" name="Text Box 8"/>
          <p:cNvSpPr txBox="1">
            <a:spLocks noChangeArrowheads="1"/>
          </p:cNvSpPr>
          <p:nvPr/>
        </p:nvSpPr>
        <p:spPr bwMode="auto">
          <a:xfrm>
            <a:off x="954554" y="6178550"/>
            <a:ext cx="2479846" cy="610040"/>
          </a:xfrm>
          <a:prstGeom prst="rect">
            <a:avLst/>
          </a:prstGeom>
          <a:solidFill>
            <a:srgbClr val="FFFF99"/>
          </a:solidFill>
          <a:ln w="38100" algn="ctr">
            <a:solidFill>
              <a:schemeClr val="tx1"/>
            </a:solidFill>
            <a:miter lim="800000"/>
            <a:headEnd/>
            <a:tailEnd/>
          </a:ln>
        </p:spPr>
        <p:txBody>
          <a:bodyPr wrap="none" lIns="92075" tIns="46038" rIns="92075" bIns="46038">
            <a:spAutoFit/>
          </a:bodyPr>
          <a:lstStyle/>
          <a:p>
            <a:pPr>
              <a:lnSpc>
                <a:spcPct val="90000"/>
              </a:lnSpc>
              <a:spcBef>
                <a:spcPct val="30000"/>
              </a:spcBef>
            </a:pPr>
            <a:r>
              <a:rPr lang="en-US" altLang="en-US" sz="1600" b="1" dirty="0"/>
              <a:t>Size: 16 x 26 meters</a:t>
            </a:r>
          </a:p>
          <a:p>
            <a:pPr>
              <a:lnSpc>
                <a:spcPct val="90000"/>
              </a:lnSpc>
              <a:spcBef>
                <a:spcPct val="30000"/>
              </a:spcBef>
            </a:pPr>
            <a:r>
              <a:rPr lang="en-US" altLang="en-US" sz="1600" b="1" dirty="0"/>
              <a:t>Weight: 10,000 </a:t>
            </a:r>
            <a:r>
              <a:rPr lang="en-US" altLang="en-US" sz="1600" b="1" dirty="0" err="1"/>
              <a:t>tonnes</a:t>
            </a:r>
            <a:endParaRPr lang="en-US" altLang="en-US" sz="1600" b="1" dirty="0"/>
          </a:p>
        </p:txBody>
      </p:sp>
      <p:sp>
        <p:nvSpPr>
          <p:cNvPr id="53252" name="Text Box 4"/>
          <p:cNvSpPr txBox="1">
            <a:spLocks noChangeArrowheads="1"/>
          </p:cNvSpPr>
          <p:nvPr/>
        </p:nvSpPr>
        <p:spPr bwMode="auto">
          <a:xfrm>
            <a:off x="1703389" y="0"/>
            <a:ext cx="2522537" cy="863600"/>
          </a:xfrm>
          <a:prstGeom prst="rect">
            <a:avLst/>
          </a:prstGeom>
          <a:solidFill>
            <a:schemeClr val="tx1"/>
          </a:solidFill>
          <a:ln w="9525">
            <a:solidFill>
              <a:schemeClr val="tx1"/>
            </a:solidFill>
            <a:miter lim="800000"/>
            <a:headEnd/>
            <a:tailEnd/>
          </a:ln>
        </p:spPr>
        <p:txBody>
          <a:bodyPr wrap="none">
            <a:spAutoFit/>
          </a:bodyPr>
          <a:lstStyle/>
          <a:p>
            <a:pPr eaLnBrk="1" hangingPunct="1"/>
            <a:r>
              <a:rPr lang="en-GB" altLang="en-US" sz="5000">
                <a:solidFill>
                  <a:schemeClr val="bg1"/>
                </a:solidFill>
                <a:latin typeface="Arial Black" pitchFamily="34" charset="0"/>
              </a:rPr>
              <a:t>ALICE </a:t>
            </a:r>
            <a:endParaRPr lang="en-US" altLang="en-US" sz="5000">
              <a:solidFill>
                <a:schemeClr val="bg1"/>
              </a:solidFill>
              <a:latin typeface="Arial Black" pitchFamily="34" charset="0"/>
            </a:endParaRPr>
          </a:p>
        </p:txBody>
      </p:sp>
      <p:sp>
        <p:nvSpPr>
          <p:cNvPr id="53253" name="Text Box 5"/>
          <p:cNvSpPr txBox="1">
            <a:spLocks noChangeArrowheads="1"/>
          </p:cNvSpPr>
          <p:nvPr/>
        </p:nvSpPr>
        <p:spPr bwMode="auto">
          <a:xfrm>
            <a:off x="4224338" y="0"/>
            <a:ext cx="3810000" cy="946150"/>
          </a:xfrm>
          <a:prstGeom prst="rect">
            <a:avLst/>
          </a:prstGeom>
          <a:solidFill>
            <a:srgbClr val="010151">
              <a:alpha val="30196"/>
            </a:srgbClr>
          </a:solidFill>
          <a:ln w="9525">
            <a:noFill/>
            <a:miter lim="800000"/>
            <a:headEnd/>
            <a:tailEnd/>
          </a:ln>
        </p:spPr>
        <p:txBody>
          <a:bodyPr>
            <a:spAutoFit/>
          </a:bodyPr>
          <a:lstStyle/>
          <a:p>
            <a:pPr eaLnBrk="1" hangingPunct="1"/>
            <a:r>
              <a:rPr lang="en-US" altLang="en-US" sz="2800">
                <a:solidFill>
                  <a:schemeClr val="bg1"/>
                </a:solidFill>
                <a:latin typeface="Tahoma" pitchFamily="34" charset="0"/>
              </a:rPr>
              <a:t>Dedicated experiment to study QGP Matter</a:t>
            </a:r>
          </a:p>
        </p:txBody>
      </p:sp>
      <p:sp>
        <p:nvSpPr>
          <p:cNvPr id="6" name="Date Placeholder 3"/>
          <p:cNvSpPr>
            <a:spLocks noGrp="1"/>
          </p:cNvSpPr>
          <p:nvPr>
            <p:ph type="dt" sz="half" idx="10"/>
          </p:nvPr>
        </p:nvSpPr>
        <p:spPr>
          <a:xfrm rot="16200000">
            <a:off x="10686705" y="1109373"/>
            <a:ext cx="2126673" cy="365125"/>
          </a:xfrm>
        </p:spPr>
        <p:txBody>
          <a:bodyPr/>
          <a:lstStyle/>
          <a:p>
            <a:r>
              <a:rPr lang="en-US" dirty="0"/>
              <a:t>November 5  2019</a:t>
            </a:r>
          </a:p>
        </p:txBody>
      </p:sp>
      <p:sp>
        <p:nvSpPr>
          <p:cNvPr id="7"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a:xfrm rot="16200000">
            <a:off x="10679781" y="4028065"/>
            <a:ext cx="2140528" cy="365125"/>
          </a:xfrm>
        </p:spPr>
        <p:txBody>
          <a:bodyPr/>
          <a:lstStyle/>
          <a:p>
            <a:r>
              <a:rPr lang="en-US" dirty="0" err="1"/>
              <a:t>Vigyan</a:t>
            </a:r>
            <a:r>
              <a:rPr lang="en-US" dirty="0"/>
              <a:t> </a:t>
            </a:r>
            <a:r>
              <a:rPr lang="en-US" dirty="0" err="1"/>
              <a:t>Samagam</a:t>
            </a:r>
            <a:endParaRPr lang="en-US" dirty="0"/>
          </a:p>
        </p:txBody>
      </p:sp>
    </p:spTree>
    <p:extLst>
      <p:ext uri="{BB962C8B-B14F-4D97-AF65-F5344CB8AC3E}">
        <p14:creationId xmlns:p14="http://schemas.microsoft.com/office/powerpoint/2010/main" val="7582223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BBD2DBA3-131A-438B-B046-DFB9096B501C}"/>
              </a:ext>
            </a:extLst>
          </p:cNvPr>
          <p:cNvSpPr>
            <a:spLocks noGrp="1"/>
          </p:cNvSpPr>
          <p:nvPr>
            <p:ph type="sldNum" sz="quarter" idx="12"/>
          </p:nvPr>
        </p:nvSpPr>
        <p:spPr/>
        <p:txBody>
          <a:bodyPr>
            <a:normAutofit lnSpcReduction="10000"/>
          </a:bodyPr>
          <a:lstStyle/>
          <a:p>
            <a:fld id="{D4E101AD-DFF3-4E6D-BB6E-A2D5D8E3AA0E}" type="slidenum">
              <a:rPr lang="en-US" smtClean="0"/>
              <a:t>15</a:t>
            </a:fld>
            <a:endParaRPr lang="en-US"/>
          </a:p>
        </p:txBody>
      </p:sp>
      <p:pic>
        <p:nvPicPr>
          <p:cNvPr id="7" name="Picture 6">
            <a:extLst>
              <a:ext uri="{FF2B5EF4-FFF2-40B4-BE49-F238E27FC236}">
                <a16:creationId xmlns:a16="http://schemas.microsoft.com/office/drawing/2014/main" xmlns="" id="{1E417D7A-6D1E-45BF-B33D-A92F8B47FBCC}"/>
              </a:ext>
            </a:extLst>
          </p:cNvPr>
          <p:cNvPicPr>
            <a:picLocks noChangeAspect="1"/>
          </p:cNvPicPr>
          <p:nvPr/>
        </p:nvPicPr>
        <p:blipFill>
          <a:blip r:embed="rId2"/>
          <a:stretch>
            <a:fillRect/>
          </a:stretch>
        </p:blipFill>
        <p:spPr>
          <a:xfrm>
            <a:off x="812799" y="1278225"/>
            <a:ext cx="9162473" cy="5153891"/>
          </a:xfrm>
          <a:prstGeom prst="rect">
            <a:avLst/>
          </a:prstGeom>
        </p:spPr>
      </p:pic>
      <p:sp>
        <p:nvSpPr>
          <p:cNvPr id="8" name="Title 6">
            <a:extLst>
              <a:ext uri="{FF2B5EF4-FFF2-40B4-BE49-F238E27FC236}">
                <a16:creationId xmlns:a16="http://schemas.microsoft.com/office/drawing/2014/main" xmlns="" id="{13A643FF-2F9B-40BA-B7FE-94E382A52CE1}"/>
              </a:ext>
            </a:extLst>
          </p:cNvPr>
          <p:cNvSpPr txBox="1">
            <a:spLocks/>
          </p:cNvSpPr>
          <p:nvPr/>
        </p:nvSpPr>
        <p:spPr>
          <a:xfrm>
            <a:off x="66651" y="0"/>
            <a:ext cx="10790739" cy="780652"/>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dirty="0"/>
              <a:t>Pb-Pb collision at ALICE</a:t>
            </a:r>
          </a:p>
        </p:txBody>
      </p:sp>
      <p:sp>
        <p:nvSpPr>
          <p:cNvPr id="9" name="Date Placeholder 3"/>
          <p:cNvSpPr>
            <a:spLocks noGrp="1"/>
          </p:cNvSpPr>
          <p:nvPr>
            <p:ph type="dt" sz="half" idx="10"/>
          </p:nvPr>
        </p:nvSpPr>
        <p:spPr>
          <a:xfrm rot="16200000">
            <a:off x="10686705" y="1109373"/>
            <a:ext cx="2126673" cy="365125"/>
          </a:xfrm>
        </p:spPr>
        <p:txBody>
          <a:bodyPr/>
          <a:lstStyle/>
          <a:p>
            <a:r>
              <a:rPr lang="en-US" dirty="0"/>
              <a:t>November 5  2019</a:t>
            </a:r>
          </a:p>
        </p:txBody>
      </p:sp>
      <p:sp>
        <p:nvSpPr>
          <p:cNvPr id="10"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a:xfrm rot="16200000">
            <a:off x="10679781" y="4028065"/>
            <a:ext cx="2140528" cy="365125"/>
          </a:xfrm>
        </p:spPr>
        <p:txBody>
          <a:bodyPr/>
          <a:lstStyle/>
          <a:p>
            <a:r>
              <a:rPr lang="en-US" dirty="0" err="1"/>
              <a:t>Vigyan</a:t>
            </a:r>
            <a:r>
              <a:rPr lang="en-US" dirty="0"/>
              <a:t> </a:t>
            </a:r>
            <a:r>
              <a:rPr lang="en-US" dirty="0" err="1"/>
              <a:t>Samagam</a:t>
            </a:r>
            <a:endParaRPr lang="en-US" dirty="0"/>
          </a:p>
        </p:txBody>
      </p:sp>
    </p:spTree>
    <p:extLst>
      <p:ext uri="{BB962C8B-B14F-4D97-AF65-F5344CB8AC3E}">
        <p14:creationId xmlns:p14="http://schemas.microsoft.com/office/powerpoint/2010/main" val="36328613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610BCCAF-34FC-4672-B620-B65EBB9D6558}"/>
              </a:ext>
            </a:extLst>
          </p:cNvPr>
          <p:cNvSpPr>
            <a:spLocks noGrp="1"/>
          </p:cNvSpPr>
          <p:nvPr>
            <p:ph type="sldNum" sz="quarter" idx="12"/>
          </p:nvPr>
        </p:nvSpPr>
        <p:spPr/>
        <p:txBody>
          <a:bodyPr>
            <a:normAutofit lnSpcReduction="10000"/>
          </a:bodyPr>
          <a:lstStyle/>
          <a:p>
            <a:fld id="{D4E101AD-DFF3-4E6D-BB6E-A2D5D8E3AA0E}" type="slidenum">
              <a:rPr lang="en-US" smtClean="0"/>
              <a:t>16</a:t>
            </a:fld>
            <a:endParaRPr lang="en-US"/>
          </a:p>
        </p:txBody>
      </p:sp>
      <p:pic>
        <p:nvPicPr>
          <p:cNvPr id="5" name="Picture 4">
            <a:extLst>
              <a:ext uri="{FF2B5EF4-FFF2-40B4-BE49-F238E27FC236}">
                <a16:creationId xmlns:a16="http://schemas.microsoft.com/office/drawing/2014/main" xmlns="" id="{12D19993-E8A6-455A-B773-834A4BAA2407}"/>
              </a:ext>
            </a:extLst>
          </p:cNvPr>
          <p:cNvPicPr>
            <a:picLocks noChangeAspect="1"/>
          </p:cNvPicPr>
          <p:nvPr/>
        </p:nvPicPr>
        <p:blipFill>
          <a:blip r:embed="rId2"/>
          <a:stretch>
            <a:fillRect/>
          </a:stretch>
        </p:blipFill>
        <p:spPr>
          <a:xfrm>
            <a:off x="911122" y="1181099"/>
            <a:ext cx="9340510" cy="5095414"/>
          </a:xfrm>
          <a:prstGeom prst="rect">
            <a:avLst/>
          </a:prstGeom>
        </p:spPr>
      </p:pic>
      <p:sp>
        <p:nvSpPr>
          <p:cNvPr id="6" name="Title 6">
            <a:extLst>
              <a:ext uri="{FF2B5EF4-FFF2-40B4-BE49-F238E27FC236}">
                <a16:creationId xmlns:a16="http://schemas.microsoft.com/office/drawing/2014/main" xmlns="" id="{E8F53210-60B5-45E5-985D-BD098ECB5FC5}"/>
              </a:ext>
            </a:extLst>
          </p:cNvPr>
          <p:cNvSpPr txBox="1">
            <a:spLocks/>
          </p:cNvSpPr>
          <p:nvPr/>
        </p:nvSpPr>
        <p:spPr>
          <a:xfrm>
            <a:off x="1" y="1511"/>
            <a:ext cx="10372436" cy="922125"/>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dirty="0"/>
              <a:t>A New form of Matter  </a:t>
            </a:r>
            <a:endParaRPr lang="en-US" sz="2400" dirty="0"/>
          </a:p>
        </p:txBody>
      </p:sp>
      <p:sp>
        <p:nvSpPr>
          <p:cNvPr id="7" name="Date Placeholder 3"/>
          <p:cNvSpPr>
            <a:spLocks noGrp="1"/>
          </p:cNvSpPr>
          <p:nvPr>
            <p:ph type="dt" sz="half" idx="10"/>
          </p:nvPr>
        </p:nvSpPr>
        <p:spPr>
          <a:xfrm rot="16200000">
            <a:off x="10686705" y="1109373"/>
            <a:ext cx="2126673" cy="365125"/>
          </a:xfrm>
        </p:spPr>
        <p:txBody>
          <a:bodyPr/>
          <a:lstStyle/>
          <a:p>
            <a:r>
              <a:rPr lang="en-US" dirty="0"/>
              <a:t>November 5  2019</a:t>
            </a:r>
          </a:p>
        </p:txBody>
      </p:sp>
      <p:sp>
        <p:nvSpPr>
          <p:cNvPr id="8"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a:xfrm rot="16200000">
            <a:off x="10679781" y="4028065"/>
            <a:ext cx="2140528" cy="365125"/>
          </a:xfrm>
        </p:spPr>
        <p:txBody>
          <a:bodyPr/>
          <a:lstStyle/>
          <a:p>
            <a:r>
              <a:rPr lang="en-US" dirty="0" err="1"/>
              <a:t>Vigyan</a:t>
            </a:r>
            <a:r>
              <a:rPr lang="en-US" dirty="0"/>
              <a:t> </a:t>
            </a:r>
            <a:r>
              <a:rPr lang="en-US" dirty="0" err="1"/>
              <a:t>Samagam</a:t>
            </a:r>
            <a:endParaRPr lang="en-US" dirty="0"/>
          </a:p>
        </p:txBody>
      </p:sp>
    </p:spTree>
    <p:extLst>
      <p:ext uri="{BB962C8B-B14F-4D97-AF65-F5344CB8AC3E}">
        <p14:creationId xmlns:p14="http://schemas.microsoft.com/office/powerpoint/2010/main" val="9221997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lnSpcReduction="10000"/>
          </a:bodyPr>
          <a:lstStyle/>
          <a:p>
            <a:fld id="{D4E101AD-DFF3-4E6D-BB6E-A2D5D8E3AA0E}" type="slidenum">
              <a:rPr lang="en-US" smtClean="0"/>
              <a:t>17</a:t>
            </a:fld>
            <a:endParaRPr lang="en-US"/>
          </a:p>
        </p:txBody>
      </p:sp>
      <p:sp>
        <p:nvSpPr>
          <p:cNvPr id="3" name="Footer Placeholder 2"/>
          <p:cNvSpPr>
            <a:spLocks noGrp="1"/>
          </p:cNvSpPr>
          <p:nvPr>
            <p:ph type="ftr" sz="quarter" idx="11"/>
          </p:nvPr>
        </p:nvSpPr>
        <p:spPr/>
        <p:txBody>
          <a:bodyPr/>
          <a:lstStyle/>
          <a:p>
            <a:r>
              <a:rPr lang="en-US"/>
              <a:t>Vigyan Samagam</a:t>
            </a:r>
            <a:endParaRPr lang="en-US" dirty="0"/>
          </a:p>
        </p:txBody>
      </p:sp>
      <p:sp>
        <p:nvSpPr>
          <p:cNvPr id="4" name="Date Placeholder 3"/>
          <p:cNvSpPr>
            <a:spLocks noGrp="1"/>
          </p:cNvSpPr>
          <p:nvPr>
            <p:ph type="dt" sz="half" idx="10"/>
          </p:nvPr>
        </p:nvSpPr>
        <p:spPr/>
        <p:txBody>
          <a:bodyPr/>
          <a:lstStyle/>
          <a:p>
            <a:r>
              <a:rPr lang="en-US" dirty="0"/>
              <a:t>November 5  2019</a:t>
            </a:r>
          </a:p>
        </p:txBody>
      </p:sp>
      <p:pic>
        <p:nvPicPr>
          <p:cNvPr id="5" name="Picture 4">
            <a:extLst>
              <a:ext uri="{FF2B5EF4-FFF2-40B4-BE49-F238E27FC236}">
                <a16:creationId xmlns:a16="http://schemas.microsoft.com/office/drawing/2014/main" xmlns="" id="{B712F99F-5FA5-48B7-B976-DF1C86378244}"/>
              </a:ext>
            </a:extLst>
          </p:cNvPr>
          <p:cNvPicPr>
            <a:picLocks noChangeAspect="1"/>
          </p:cNvPicPr>
          <p:nvPr/>
        </p:nvPicPr>
        <p:blipFill>
          <a:blip r:embed="rId2"/>
          <a:stretch>
            <a:fillRect/>
          </a:stretch>
        </p:blipFill>
        <p:spPr>
          <a:xfrm>
            <a:off x="766619" y="1181099"/>
            <a:ext cx="9652396" cy="4253489"/>
          </a:xfrm>
          <a:prstGeom prst="rect">
            <a:avLst/>
          </a:prstGeom>
        </p:spPr>
      </p:pic>
      <p:sp>
        <p:nvSpPr>
          <p:cNvPr id="6" name="Title 6">
            <a:extLst>
              <a:ext uri="{FF2B5EF4-FFF2-40B4-BE49-F238E27FC236}">
                <a16:creationId xmlns:a16="http://schemas.microsoft.com/office/drawing/2014/main" xmlns="" id="{8AAC7BEC-A024-4F12-B8CB-4809AA46E3A8}"/>
              </a:ext>
            </a:extLst>
          </p:cNvPr>
          <p:cNvSpPr txBox="1">
            <a:spLocks/>
          </p:cNvSpPr>
          <p:nvPr/>
        </p:nvSpPr>
        <p:spPr>
          <a:xfrm>
            <a:off x="0" y="1512"/>
            <a:ext cx="10790739" cy="780652"/>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600" dirty="0"/>
              <a:t>The Cosmic Calendar</a:t>
            </a:r>
          </a:p>
        </p:txBody>
      </p:sp>
    </p:spTree>
    <p:extLst>
      <p:ext uri="{BB962C8B-B14F-4D97-AF65-F5344CB8AC3E}">
        <p14:creationId xmlns:p14="http://schemas.microsoft.com/office/powerpoint/2010/main" val="12433920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81799098-8224-4C75-A817-661AD4FEDD2B}"/>
              </a:ext>
            </a:extLst>
          </p:cNvPr>
          <p:cNvSpPr>
            <a:spLocks noGrp="1"/>
          </p:cNvSpPr>
          <p:nvPr>
            <p:ph type="sldNum" sz="quarter" idx="12"/>
          </p:nvPr>
        </p:nvSpPr>
        <p:spPr/>
        <p:txBody>
          <a:bodyPr>
            <a:normAutofit lnSpcReduction="10000"/>
          </a:bodyPr>
          <a:lstStyle/>
          <a:p>
            <a:fld id="{D4E101AD-DFF3-4E6D-BB6E-A2D5D8E3AA0E}" type="slidenum">
              <a:rPr lang="en-US" smtClean="0"/>
              <a:t>18</a:t>
            </a:fld>
            <a:endParaRPr lang="en-US"/>
          </a:p>
        </p:txBody>
      </p:sp>
      <p:pic>
        <p:nvPicPr>
          <p:cNvPr id="5" name="Picture 4">
            <a:extLst>
              <a:ext uri="{FF2B5EF4-FFF2-40B4-BE49-F238E27FC236}">
                <a16:creationId xmlns:a16="http://schemas.microsoft.com/office/drawing/2014/main" xmlns="" id="{FCCF2636-D273-4C38-8CF8-E7569EEEA808}"/>
              </a:ext>
            </a:extLst>
          </p:cNvPr>
          <p:cNvPicPr>
            <a:picLocks noChangeAspect="1"/>
          </p:cNvPicPr>
          <p:nvPr/>
        </p:nvPicPr>
        <p:blipFill>
          <a:blip r:embed="rId2"/>
          <a:stretch>
            <a:fillRect/>
          </a:stretch>
        </p:blipFill>
        <p:spPr>
          <a:xfrm>
            <a:off x="410322" y="2019119"/>
            <a:ext cx="3371259" cy="1571246"/>
          </a:xfrm>
          <a:prstGeom prst="rect">
            <a:avLst/>
          </a:prstGeom>
        </p:spPr>
      </p:pic>
      <p:sp>
        <p:nvSpPr>
          <p:cNvPr id="6" name="Rectangle 5">
            <a:extLst>
              <a:ext uri="{FF2B5EF4-FFF2-40B4-BE49-F238E27FC236}">
                <a16:creationId xmlns:a16="http://schemas.microsoft.com/office/drawing/2014/main" xmlns="" id="{08DF7E33-399E-4016-949E-120BBC649C03}"/>
              </a:ext>
            </a:extLst>
          </p:cNvPr>
          <p:cNvSpPr/>
          <p:nvPr/>
        </p:nvSpPr>
        <p:spPr>
          <a:xfrm>
            <a:off x="410322" y="1293920"/>
            <a:ext cx="3371259" cy="707886"/>
          </a:xfrm>
          <a:prstGeom prst="rect">
            <a:avLst/>
          </a:prstGeom>
          <a:ln w="25400">
            <a:solidFill>
              <a:schemeClr val="tx1"/>
            </a:solidFill>
          </a:ln>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000" b="0" i="0" u="none" strike="noStrike" kern="0" cap="none" spc="0" normalizeH="0" baseline="0" noProof="0" dirty="0">
                <a:ln>
                  <a:noFill/>
                </a:ln>
                <a:solidFill>
                  <a:srgbClr val="000000"/>
                </a:solidFill>
                <a:effectLst/>
                <a:uLnTx/>
                <a:uFillTx/>
                <a:latin typeface="Helvetica" panose="020B0604020202020204" pitchFamily="34" charset="0"/>
                <a:ea typeface="ＭＳ Ｐゴシック" panose="020B0600070205080204" pitchFamily="34" charset="-128"/>
              </a:rPr>
              <a:t>how fast stars rotate around galactic </a:t>
            </a:r>
            <a:r>
              <a:rPr kumimoji="0" lang="en-US" altLang="en-US" sz="2000" b="0" i="0" u="none" strike="noStrike" kern="0" cap="none" spc="0" normalizeH="0" baseline="0" noProof="0" dirty="0" err="1">
                <a:ln>
                  <a:noFill/>
                </a:ln>
                <a:solidFill>
                  <a:srgbClr val="000000"/>
                </a:solidFill>
                <a:effectLst/>
                <a:uLnTx/>
                <a:uFillTx/>
                <a:latin typeface="Helvetica" panose="020B0604020202020204" pitchFamily="34" charset="0"/>
                <a:ea typeface="ＭＳ Ｐゴシック" panose="020B0600070205080204" pitchFamily="34" charset="-128"/>
              </a:rPr>
              <a:t>centres</a:t>
            </a:r>
            <a:r>
              <a:rPr kumimoji="0" lang="en-US" altLang="en-US" sz="2000" b="0" i="0" u="none" strike="noStrike" kern="0" cap="none" spc="0" normalizeH="0" baseline="0" noProof="0" dirty="0">
                <a:ln>
                  <a:noFill/>
                </a:ln>
                <a:solidFill>
                  <a:srgbClr val="000000"/>
                </a:solidFill>
                <a:effectLst/>
                <a:uLnTx/>
                <a:uFillTx/>
                <a:latin typeface="Helvetica" panose="020B0604020202020204" pitchFamily="34" charset="0"/>
                <a:ea typeface="ＭＳ Ｐゴシック" panose="020B0600070205080204" pitchFamily="34" charset="-128"/>
              </a:rPr>
              <a:t> </a:t>
            </a:r>
            <a:endParaRPr kumimoji="0" lang="en-IN" sz="2000" b="0" i="0" u="none" strike="noStrike" kern="0" cap="none" spc="0" normalizeH="0" baseline="0" noProof="0" dirty="0">
              <a:ln>
                <a:noFill/>
              </a:ln>
              <a:solidFill>
                <a:sysClr val="windowText" lastClr="000000"/>
              </a:solidFill>
              <a:effectLst/>
              <a:uLnTx/>
              <a:uFillTx/>
            </a:endParaRPr>
          </a:p>
        </p:txBody>
      </p:sp>
      <p:pic>
        <p:nvPicPr>
          <p:cNvPr id="7" name="Picture 6">
            <a:extLst>
              <a:ext uri="{FF2B5EF4-FFF2-40B4-BE49-F238E27FC236}">
                <a16:creationId xmlns:a16="http://schemas.microsoft.com/office/drawing/2014/main" xmlns="" id="{FE7392FA-FB5D-4029-810F-CBDEE1C275AE}"/>
              </a:ext>
            </a:extLst>
          </p:cNvPr>
          <p:cNvPicPr>
            <a:picLocks noChangeAspect="1"/>
          </p:cNvPicPr>
          <p:nvPr/>
        </p:nvPicPr>
        <p:blipFill rotWithShape="1">
          <a:blip r:embed="rId3"/>
          <a:srcRect t="7915"/>
          <a:stretch/>
        </p:blipFill>
        <p:spPr>
          <a:xfrm>
            <a:off x="8286818" y="1418973"/>
            <a:ext cx="2869628" cy="3491469"/>
          </a:xfrm>
          <a:prstGeom prst="rect">
            <a:avLst/>
          </a:prstGeom>
        </p:spPr>
      </p:pic>
      <p:sp>
        <p:nvSpPr>
          <p:cNvPr id="8" name="Rectangle 7">
            <a:extLst>
              <a:ext uri="{FF2B5EF4-FFF2-40B4-BE49-F238E27FC236}">
                <a16:creationId xmlns:a16="http://schemas.microsoft.com/office/drawing/2014/main" xmlns="" id="{B65A325E-B1B9-4DDF-8751-11EE08342734}"/>
              </a:ext>
            </a:extLst>
          </p:cNvPr>
          <p:cNvSpPr/>
          <p:nvPr/>
        </p:nvSpPr>
        <p:spPr>
          <a:xfrm>
            <a:off x="0" y="0"/>
            <a:ext cx="6096000" cy="646331"/>
          </a:xfrm>
          <a:prstGeom prst="rect">
            <a:avLst/>
          </a:prstGeom>
        </p:spPr>
        <p:txBody>
          <a:bodyPr>
            <a:spAutoFit/>
          </a:bodyPr>
          <a:lstStyle/>
          <a:p>
            <a:pPr lvl="0"/>
            <a:r>
              <a:rPr lang="en-US" sz="3600" dirty="0">
                <a:solidFill>
                  <a:srgbClr val="000000"/>
                </a:solidFill>
              </a:rPr>
              <a:t>Evidences of Dark Matter</a:t>
            </a:r>
          </a:p>
        </p:txBody>
      </p:sp>
      <p:sp>
        <p:nvSpPr>
          <p:cNvPr id="9" name="TextBox 8">
            <a:extLst>
              <a:ext uri="{FF2B5EF4-FFF2-40B4-BE49-F238E27FC236}">
                <a16:creationId xmlns:a16="http://schemas.microsoft.com/office/drawing/2014/main" xmlns="" id="{72BF3714-0D3A-4B2E-AA4B-5B105F2AE10A}"/>
              </a:ext>
            </a:extLst>
          </p:cNvPr>
          <p:cNvSpPr txBox="1"/>
          <p:nvPr/>
        </p:nvSpPr>
        <p:spPr>
          <a:xfrm>
            <a:off x="8304484" y="1033523"/>
            <a:ext cx="2844405" cy="400110"/>
          </a:xfrm>
          <a:prstGeom prst="rect">
            <a:avLst/>
          </a:prstGeom>
          <a:noFill/>
          <a:ln w="25400">
            <a:solidFill>
              <a:schemeClr val="tx1"/>
            </a:solidFill>
          </a:ln>
        </p:spPr>
        <p:txBody>
          <a:bodyPr wrap="square" rtlCol="0">
            <a:spAutoFit/>
          </a:bodyPr>
          <a:lstStyle/>
          <a:p>
            <a:pPr algn="ctr"/>
            <a:r>
              <a:rPr lang="en-US" sz="2000" dirty="0"/>
              <a:t>Gravitational lensing</a:t>
            </a:r>
            <a:endParaRPr lang="en-IN" sz="2000" dirty="0"/>
          </a:p>
        </p:txBody>
      </p:sp>
      <p:pic>
        <p:nvPicPr>
          <p:cNvPr id="10" name="Picture 9">
            <a:extLst>
              <a:ext uri="{FF2B5EF4-FFF2-40B4-BE49-F238E27FC236}">
                <a16:creationId xmlns:a16="http://schemas.microsoft.com/office/drawing/2014/main" xmlns="" id="{5A784E50-D59E-4E18-A8B3-49C5AA9F748D}"/>
              </a:ext>
            </a:extLst>
          </p:cNvPr>
          <p:cNvPicPr>
            <a:picLocks noChangeAspect="1"/>
          </p:cNvPicPr>
          <p:nvPr/>
        </p:nvPicPr>
        <p:blipFill>
          <a:blip r:embed="rId4"/>
          <a:stretch>
            <a:fillRect/>
          </a:stretch>
        </p:blipFill>
        <p:spPr>
          <a:xfrm>
            <a:off x="4192613" y="2133599"/>
            <a:ext cx="3615475" cy="1803773"/>
          </a:xfrm>
          <a:prstGeom prst="rect">
            <a:avLst/>
          </a:prstGeom>
        </p:spPr>
      </p:pic>
      <p:sp>
        <p:nvSpPr>
          <p:cNvPr id="11" name="Rectangle 10">
            <a:extLst>
              <a:ext uri="{FF2B5EF4-FFF2-40B4-BE49-F238E27FC236}">
                <a16:creationId xmlns:a16="http://schemas.microsoft.com/office/drawing/2014/main" xmlns="" id="{510E1B13-3A00-4389-B1ED-FF8FCDD66A0D}"/>
              </a:ext>
            </a:extLst>
          </p:cNvPr>
          <p:cNvSpPr/>
          <p:nvPr/>
        </p:nvSpPr>
        <p:spPr>
          <a:xfrm>
            <a:off x="4207453" y="1311233"/>
            <a:ext cx="3585793" cy="707886"/>
          </a:xfrm>
          <a:prstGeom prst="rect">
            <a:avLst/>
          </a:prstGeom>
          <a:ln w="25400">
            <a:solidFill>
              <a:schemeClr val="tx1"/>
            </a:solidFill>
          </a:ln>
        </p:spPr>
        <p:txBody>
          <a:bodyPr wrap="square">
            <a:spAutoFit/>
          </a:bodyPr>
          <a:lstStyle/>
          <a:p>
            <a:r>
              <a:rPr lang="en-IN" sz="2000" dirty="0"/>
              <a:t>Wilkinson Microwave Anisotropy Probe (WMAP) </a:t>
            </a:r>
          </a:p>
        </p:txBody>
      </p:sp>
      <p:sp>
        <p:nvSpPr>
          <p:cNvPr id="14" name="Date Placeholder 3"/>
          <p:cNvSpPr>
            <a:spLocks noGrp="1"/>
          </p:cNvSpPr>
          <p:nvPr>
            <p:ph type="dt" sz="half" idx="10"/>
          </p:nvPr>
        </p:nvSpPr>
        <p:spPr>
          <a:xfrm rot="16200000">
            <a:off x="10686705" y="1109373"/>
            <a:ext cx="2126673" cy="365125"/>
          </a:xfrm>
        </p:spPr>
        <p:txBody>
          <a:bodyPr/>
          <a:lstStyle/>
          <a:p>
            <a:r>
              <a:rPr lang="en-US" dirty="0"/>
              <a:t>November 5  2019</a:t>
            </a:r>
          </a:p>
        </p:txBody>
      </p:sp>
      <p:sp>
        <p:nvSpPr>
          <p:cNvPr id="15"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a:xfrm rot="16200000">
            <a:off x="10679781" y="4028065"/>
            <a:ext cx="2140528" cy="365125"/>
          </a:xfrm>
        </p:spPr>
        <p:txBody>
          <a:bodyPr/>
          <a:lstStyle/>
          <a:p>
            <a:r>
              <a:rPr lang="en-US" dirty="0" err="1"/>
              <a:t>Vigyan</a:t>
            </a:r>
            <a:r>
              <a:rPr lang="en-US" dirty="0"/>
              <a:t> </a:t>
            </a:r>
            <a:r>
              <a:rPr lang="en-US" dirty="0" err="1"/>
              <a:t>Samagam</a:t>
            </a: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7124" y="4363943"/>
            <a:ext cx="3220571" cy="2415429"/>
          </a:xfrm>
          <a:prstGeom prst="rect">
            <a:avLst/>
          </a:prstGeom>
        </p:spPr>
      </p:pic>
    </p:spTree>
    <p:extLst>
      <p:ext uri="{BB962C8B-B14F-4D97-AF65-F5344CB8AC3E}">
        <p14:creationId xmlns:p14="http://schemas.microsoft.com/office/powerpoint/2010/main" val="36449036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lnSpcReduction="10000"/>
          </a:bodyPr>
          <a:lstStyle/>
          <a:p>
            <a:fld id="{D4E101AD-DFF3-4E6D-BB6E-A2D5D8E3AA0E}" type="slidenum">
              <a:rPr lang="en-US" smtClean="0"/>
              <a:t>19</a:t>
            </a:fld>
            <a:endParaRPr lang="en-US"/>
          </a:p>
        </p:txBody>
      </p:sp>
      <p:sp>
        <p:nvSpPr>
          <p:cNvPr id="3" name="Footer Placeholder 2"/>
          <p:cNvSpPr>
            <a:spLocks noGrp="1"/>
          </p:cNvSpPr>
          <p:nvPr>
            <p:ph type="ftr" sz="quarter" idx="11"/>
          </p:nvPr>
        </p:nvSpPr>
        <p:spPr/>
        <p:txBody>
          <a:bodyPr/>
          <a:lstStyle/>
          <a:p>
            <a:r>
              <a:rPr lang="en-US" smtClean="0"/>
              <a:t>Vigyan Samagam</a:t>
            </a:r>
            <a:endParaRPr lang="en-US" dirty="0"/>
          </a:p>
        </p:txBody>
      </p:sp>
      <p:sp>
        <p:nvSpPr>
          <p:cNvPr id="4" name="Date Placeholder 3"/>
          <p:cNvSpPr>
            <a:spLocks noGrp="1"/>
          </p:cNvSpPr>
          <p:nvPr>
            <p:ph type="dt" sz="half" idx="10"/>
          </p:nvPr>
        </p:nvSpPr>
        <p:spPr/>
        <p:txBody>
          <a:bodyPr/>
          <a:lstStyle/>
          <a:p>
            <a:r>
              <a:rPr lang="en-US" smtClean="0"/>
              <a:t>November 5  2019</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175" y="988359"/>
            <a:ext cx="6441479" cy="5297561"/>
          </a:xfrm>
          <a:prstGeom prst="rect">
            <a:avLst/>
          </a:prstGeom>
        </p:spPr>
      </p:pic>
      <p:sp>
        <p:nvSpPr>
          <p:cNvPr id="6" name="Rectangle 5">
            <a:extLst>
              <a:ext uri="{FF2B5EF4-FFF2-40B4-BE49-F238E27FC236}">
                <a16:creationId xmlns:a16="http://schemas.microsoft.com/office/drawing/2014/main" xmlns="" id="{B65A325E-B1B9-4DDF-8751-11EE08342734}"/>
              </a:ext>
            </a:extLst>
          </p:cNvPr>
          <p:cNvSpPr/>
          <p:nvPr/>
        </p:nvSpPr>
        <p:spPr>
          <a:xfrm>
            <a:off x="0" y="0"/>
            <a:ext cx="6096000" cy="646331"/>
          </a:xfrm>
          <a:prstGeom prst="rect">
            <a:avLst/>
          </a:prstGeom>
        </p:spPr>
        <p:txBody>
          <a:bodyPr>
            <a:spAutoFit/>
          </a:bodyPr>
          <a:lstStyle/>
          <a:p>
            <a:pPr lvl="0"/>
            <a:r>
              <a:rPr lang="en-US" sz="3600" dirty="0" smtClean="0">
                <a:solidFill>
                  <a:srgbClr val="000000"/>
                </a:solidFill>
              </a:rPr>
              <a:t>Matter </a:t>
            </a:r>
            <a:r>
              <a:rPr lang="en-US" sz="3600" smtClean="0">
                <a:solidFill>
                  <a:srgbClr val="000000"/>
                </a:solidFill>
              </a:rPr>
              <a:t>- Antimatter</a:t>
            </a:r>
            <a:endParaRPr lang="en-US" sz="3600" dirty="0">
              <a:solidFill>
                <a:srgbClr val="000000"/>
              </a:solidFill>
            </a:endParaRPr>
          </a:p>
        </p:txBody>
      </p:sp>
    </p:spTree>
    <p:extLst>
      <p:ext uri="{BB962C8B-B14F-4D97-AF65-F5344CB8AC3E}">
        <p14:creationId xmlns:p14="http://schemas.microsoft.com/office/powerpoint/2010/main" val="5126018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lnSpcReduction="10000"/>
          </a:bodyPr>
          <a:lstStyle/>
          <a:p>
            <a:fld id="{D4E101AD-DFF3-4E6D-BB6E-A2D5D8E3AA0E}" type="slidenum">
              <a:rPr lang="en-US" smtClean="0"/>
              <a:t>2</a:t>
            </a:fld>
            <a:endParaRPr lang="en-US"/>
          </a:p>
        </p:txBody>
      </p:sp>
      <p:sp>
        <p:nvSpPr>
          <p:cNvPr id="5" name="Footer Placeholder 4"/>
          <p:cNvSpPr>
            <a:spLocks noGrp="1"/>
          </p:cNvSpPr>
          <p:nvPr>
            <p:ph type="ftr" sz="quarter" idx="11"/>
          </p:nvPr>
        </p:nvSpPr>
        <p:spPr/>
        <p:txBody>
          <a:bodyPr/>
          <a:lstStyle/>
          <a:p>
            <a:r>
              <a:rPr lang="en-US"/>
              <a:t>Vigyan Samagam</a:t>
            </a:r>
            <a:endParaRPr lang="en-US" dirty="0"/>
          </a:p>
        </p:txBody>
      </p:sp>
      <p:sp>
        <p:nvSpPr>
          <p:cNvPr id="6" name="Date Placeholder 5"/>
          <p:cNvSpPr>
            <a:spLocks noGrp="1"/>
          </p:cNvSpPr>
          <p:nvPr>
            <p:ph type="dt" sz="half" idx="10"/>
          </p:nvPr>
        </p:nvSpPr>
        <p:spPr/>
        <p:txBody>
          <a:bodyPr/>
          <a:lstStyle/>
          <a:p>
            <a:r>
              <a:rPr lang="en-US"/>
              <a:t>November 5  2019</a:t>
            </a:r>
            <a:endParaRPr lang="en-US" dirty="0"/>
          </a:p>
        </p:txBody>
      </p:sp>
      <p:sp>
        <p:nvSpPr>
          <p:cNvPr id="7" name="Rectangle 2"/>
          <p:cNvSpPr>
            <a:spLocks noChangeArrowheads="1"/>
          </p:cNvSpPr>
          <p:nvPr/>
        </p:nvSpPr>
        <p:spPr bwMode="auto">
          <a:xfrm>
            <a:off x="1131036"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endParaRPr lang="en-US">
              <a:solidFill>
                <a:srgbClr val="000000"/>
              </a:solidFill>
            </a:endParaRPr>
          </a:p>
        </p:txBody>
      </p:sp>
      <p:pic>
        <p:nvPicPr>
          <p:cNvPr id="8" name="Picture 3" descr="CMB_Timeline150nt"/>
          <p:cNvPicPr>
            <a:picLocks noChangeArrowheads="1"/>
          </p:cNvPicPr>
          <p:nvPr/>
        </p:nvPicPr>
        <p:blipFill>
          <a:blip r:embed="rId2"/>
          <a:srcRect/>
          <a:stretch>
            <a:fillRect/>
          </a:stretch>
        </p:blipFill>
        <p:spPr bwMode="auto">
          <a:xfrm>
            <a:off x="1139854" y="914400"/>
            <a:ext cx="9144000" cy="5943600"/>
          </a:xfrm>
          <a:prstGeom prst="rect">
            <a:avLst/>
          </a:prstGeom>
          <a:noFill/>
          <a:ln w="9525">
            <a:noFill/>
            <a:miter lim="800000"/>
            <a:headEnd/>
            <a:tailEnd/>
          </a:ln>
        </p:spPr>
      </p:pic>
      <p:sp>
        <p:nvSpPr>
          <p:cNvPr id="9" name="Rectangle 4"/>
          <p:cNvSpPr>
            <a:spLocks noChangeArrowheads="1"/>
          </p:cNvSpPr>
          <p:nvPr/>
        </p:nvSpPr>
        <p:spPr bwMode="auto">
          <a:xfrm>
            <a:off x="1515849" y="3048001"/>
            <a:ext cx="1117912" cy="371513"/>
          </a:xfrm>
          <a:prstGeom prst="rect">
            <a:avLst/>
          </a:prstGeom>
          <a:noFill/>
          <a:ln w="25400">
            <a:noFill/>
            <a:miter lim="800000"/>
            <a:headEnd/>
            <a:tailEnd/>
          </a:ln>
          <a:effectLst/>
        </p:spPr>
        <p:txBody>
          <a:bodyPr wrap="none" lIns="90000" tIns="46800" rIns="90000" bIns="46800">
            <a:spAutoFit/>
          </a:bodyPr>
          <a:lstStyle/>
          <a:p>
            <a:pPr algn="ctr">
              <a:defRPr/>
            </a:pPr>
            <a:r>
              <a:rPr lang="en-GB" dirty="0">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Big Bang</a:t>
            </a:r>
            <a:endParaRPr lang="de-DE" sz="2000" dirty="0">
              <a:solidFill>
                <a:srgbClr val="FFFFFF"/>
              </a:solidFill>
              <a:latin typeface="Arial" pitchFamily="-111" charset="0"/>
              <a:ea typeface="ＭＳ Ｐゴシック" pitchFamily="-111" charset="-128"/>
              <a:cs typeface="ＭＳ Ｐゴシック" pitchFamily="-111" charset="-128"/>
            </a:endParaRPr>
          </a:p>
        </p:txBody>
      </p:sp>
      <p:sp>
        <p:nvSpPr>
          <p:cNvPr id="10" name="Rectangle 5"/>
          <p:cNvSpPr>
            <a:spLocks noChangeArrowheads="1"/>
          </p:cNvSpPr>
          <p:nvPr/>
        </p:nvSpPr>
        <p:spPr bwMode="auto">
          <a:xfrm>
            <a:off x="1131036" y="17464"/>
            <a:ext cx="9144000" cy="1571625"/>
          </a:xfrm>
          <a:prstGeom prst="rect">
            <a:avLst/>
          </a:prstGeom>
          <a:noFill/>
          <a:ln w="25400">
            <a:noFill/>
            <a:miter lim="800000"/>
            <a:headEnd/>
            <a:tailEnd/>
          </a:ln>
        </p:spPr>
        <p:txBody>
          <a:bodyPr lIns="90000" tIns="46800" rIns="90000" bIns="46800">
            <a:spAutoFit/>
          </a:bodyPr>
          <a:lstStyle/>
          <a:p>
            <a:pPr algn="ctr">
              <a:defRPr/>
            </a:pPr>
            <a:r>
              <a:rPr lang="en-GB" sz="3600" dirty="0">
                <a:solidFill>
                  <a:srgbClr val="FFFFFF"/>
                </a:solidFill>
                <a:effectLst>
                  <a:outerShdw blurRad="50800" dist="38100" dir="2700000">
                    <a:srgbClr val="000000"/>
                  </a:outerShdw>
                </a:effectLst>
                <a:latin typeface="Arial" charset="0"/>
              </a:rPr>
              <a:t>One of the biggest Scientific Challenge: </a:t>
            </a:r>
          </a:p>
          <a:p>
            <a:pPr algn="ctr">
              <a:defRPr/>
            </a:pPr>
            <a:r>
              <a:rPr lang="en-GB" sz="3000" dirty="0">
                <a:solidFill>
                  <a:srgbClr val="FFFFFF"/>
                </a:solidFill>
                <a:effectLst>
                  <a:outerShdw blurRad="50800" dist="38100" dir="2700000">
                    <a:srgbClr val="000000"/>
                  </a:outerShdw>
                </a:effectLst>
                <a:latin typeface="Arial" charset="0"/>
              </a:rPr>
              <a:t>to understand the very first moments of our Universe after the Big Bang</a:t>
            </a:r>
          </a:p>
        </p:txBody>
      </p:sp>
      <p:grpSp>
        <p:nvGrpSpPr>
          <p:cNvPr id="11" name="Group 6"/>
          <p:cNvGrpSpPr>
            <a:grpSpLocks/>
          </p:cNvGrpSpPr>
          <p:nvPr/>
        </p:nvGrpSpPr>
        <p:grpSpPr bwMode="auto">
          <a:xfrm>
            <a:off x="2959837" y="5524500"/>
            <a:ext cx="6710363" cy="889000"/>
            <a:chOff x="1152" y="3384"/>
            <a:chExt cx="4227" cy="560"/>
          </a:xfrm>
        </p:grpSpPr>
        <p:sp>
          <p:nvSpPr>
            <p:cNvPr id="12" name="Line 7"/>
            <p:cNvSpPr>
              <a:spLocks noChangeShapeType="1"/>
            </p:cNvSpPr>
            <p:nvPr/>
          </p:nvSpPr>
          <p:spPr bwMode="auto">
            <a:xfrm>
              <a:off x="1152" y="3702"/>
              <a:ext cx="3648" cy="0"/>
            </a:xfrm>
            <a:prstGeom prst="line">
              <a:avLst/>
            </a:prstGeom>
            <a:noFill/>
            <a:ln w="25400">
              <a:solidFill>
                <a:schemeClr val="bg1"/>
              </a:solidFill>
              <a:round/>
              <a:headEnd/>
              <a:tailEnd type="triangle" w="med" len="med"/>
            </a:ln>
          </p:spPr>
          <p:txBody>
            <a:bodyPr wrap="none" lIns="90000" tIns="46800" rIns="90000" bIns="46800" anchor="ctr"/>
            <a:lstStyle/>
            <a:p>
              <a:endParaRPr lang="en-US"/>
            </a:p>
          </p:txBody>
        </p:sp>
        <p:sp>
          <p:nvSpPr>
            <p:cNvPr id="13" name="Rectangle 8"/>
            <p:cNvSpPr>
              <a:spLocks noChangeArrowheads="1"/>
            </p:cNvSpPr>
            <p:nvPr/>
          </p:nvSpPr>
          <p:spPr bwMode="auto">
            <a:xfrm>
              <a:off x="4877" y="3552"/>
              <a:ext cx="502" cy="234"/>
            </a:xfrm>
            <a:prstGeom prst="rect">
              <a:avLst/>
            </a:prstGeom>
            <a:noFill/>
            <a:ln w="25400">
              <a:noFill/>
              <a:miter lim="800000"/>
              <a:headEnd/>
              <a:tailEnd/>
            </a:ln>
            <a:effectLst/>
          </p:spPr>
          <p:txBody>
            <a:bodyPr wrap="none" lIns="90000" tIns="46800" rIns="90000" bIns="46800">
              <a:spAutoFit/>
            </a:bodyPr>
            <a:lstStyle/>
            <a:p>
              <a:pPr algn="ctr">
                <a:defRPr/>
              </a:pPr>
              <a:r>
                <a:rPr lang="en-GB">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Today</a:t>
              </a:r>
            </a:p>
          </p:txBody>
        </p:sp>
        <p:sp>
          <p:nvSpPr>
            <p:cNvPr id="14" name="Rectangle 9"/>
            <p:cNvSpPr>
              <a:spLocks noChangeArrowheads="1"/>
            </p:cNvSpPr>
            <p:nvPr/>
          </p:nvSpPr>
          <p:spPr bwMode="auto">
            <a:xfrm>
              <a:off x="2292" y="3384"/>
              <a:ext cx="1229" cy="234"/>
            </a:xfrm>
            <a:prstGeom prst="rect">
              <a:avLst/>
            </a:prstGeom>
            <a:noFill/>
            <a:ln w="25400">
              <a:noFill/>
              <a:miter lim="800000"/>
              <a:headEnd/>
              <a:tailEnd/>
            </a:ln>
            <a:effectLst/>
          </p:spPr>
          <p:txBody>
            <a:bodyPr wrap="none" lIns="90000" tIns="46800" rIns="90000" bIns="46800">
              <a:spAutoFit/>
            </a:bodyPr>
            <a:lstStyle/>
            <a:p>
              <a:pPr algn="ctr">
                <a:defRPr/>
              </a:pPr>
              <a:r>
                <a:rPr lang="en-GB">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13.7 Billion Years</a:t>
              </a:r>
            </a:p>
          </p:txBody>
        </p:sp>
        <p:sp>
          <p:nvSpPr>
            <p:cNvPr id="15" name="Rectangle 10"/>
            <p:cNvSpPr>
              <a:spLocks noChangeArrowheads="1"/>
            </p:cNvSpPr>
            <p:nvPr/>
          </p:nvSpPr>
          <p:spPr bwMode="auto">
            <a:xfrm>
              <a:off x="2600" y="3710"/>
              <a:ext cx="617" cy="234"/>
            </a:xfrm>
            <a:prstGeom prst="rect">
              <a:avLst/>
            </a:prstGeom>
            <a:noFill/>
            <a:ln w="25400">
              <a:noFill/>
              <a:miter lim="800000"/>
              <a:headEnd/>
              <a:tailEnd/>
            </a:ln>
            <a:effectLst/>
          </p:spPr>
          <p:txBody>
            <a:bodyPr wrap="none" lIns="90000" tIns="46800" rIns="90000" bIns="46800">
              <a:spAutoFit/>
            </a:bodyPr>
            <a:lstStyle/>
            <a:p>
              <a:pPr algn="ctr">
                <a:defRPr/>
              </a:pPr>
              <a:r>
                <a:rPr lang="de-DE">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10</a:t>
              </a:r>
              <a:r>
                <a:rPr lang="de-DE" baseline="30000">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28</a:t>
              </a:r>
              <a:r>
                <a:rPr lang="de-DE">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 cm</a:t>
              </a:r>
              <a:endParaRPr lang="en-US">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endParaRPr>
            </a:p>
          </p:txBody>
        </p:sp>
        <p:sp>
          <p:nvSpPr>
            <p:cNvPr id="16" name="Line 11"/>
            <p:cNvSpPr>
              <a:spLocks noChangeShapeType="1"/>
            </p:cNvSpPr>
            <p:nvPr/>
          </p:nvSpPr>
          <p:spPr bwMode="auto">
            <a:xfrm>
              <a:off x="1152" y="3552"/>
              <a:ext cx="0" cy="288"/>
            </a:xfrm>
            <a:prstGeom prst="line">
              <a:avLst/>
            </a:prstGeom>
            <a:noFill/>
            <a:ln w="25400">
              <a:solidFill>
                <a:schemeClr val="accent1"/>
              </a:solidFill>
              <a:round/>
              <a:headEnd/>
              <a:tailEnd/>
            </a:ln>
          </p:spPr>
          <p:txBody>
            <a:bodyPr wrap="none" anchor="ctr"/>
            <a:lstStyle/>
            <a:p>
              <a:endParaRPr lang="en-US"/>
            </a:p>
          </p:txBody>
        </p:sp>
      </p:grpSp>
      <p:sp>
        <p:nvSpPr>
          <p:cNvPr id="17" name="TextBox 16"/>
          <p:cNvSpPr txBox="1"/>
          <p:nvPr/>
        </p:nvSpPr>
        <p:spPr>
          <a:xfrm rot="17908534">
            <a:off x="8839937" y="3522664"/>
            <a:ext cx="739775" cy="307975"/>
          </a:xfrm>
          <a:prstGeom prst="rect">
            <a:avLst/>
          </a:prstGeom>
          <a:noFill/>
        </p:spPr>
        <p:txBody>
          <a:bodyPr wrap="none">
            <a:spAutoFit/>
          </a:bodyPr>
          <a:lstStyle/>
          <a:p>
            <a:pPr>
              <a:defRPr/>
            </a:pPr>
            <a:r>
              <a:rPr lang="en-GB" sz="1400" dirty="0">
                <a:solidFill>
                  <a:srgbClr val="FFFF00"/>
                </a:solidFill>
                <a:effectLst>
                  <a:outerShdw blurRad="38100" dist="38100" dir="2700000">
                    <a:srgbClr val="000000"/>
                  </a:outerShdw>
                </a:effectLst>
                <a:latin typeface="Arial" charset="0"/>
              </a:rPr>
              <a:t>WMAP</a:t>
            </a:r>
          </a:p>
        </p:txBody>
      </p:sp>
    </p:spTree>
    <p:extLst>
      <p:ext uri="{BB962C8B-B14F-4D97-AF65-F5344CB8AC3E}">
        <p14:creationId xmlns:p14="http://schemas.microsoft.com/office/powerpoint/2010/main" val="13704092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0608019_02"/>
          <p:cNvPicPr>
            <a:picLocks noChangeAspect="1" noChangeArrowheads="1"/>
          </p:cNvPicPr>
          <p:nvPr/>
        </p:nvPicPr>
        <p:blipFill>
          <a:blip r:embed="rId3"/>
          <a:srcRect/>
          <a:stretch>
            <a:fillRect/>
          </a:stretch>
        </p:blipFill>
        <p:spPr bwMode="auto">
          <a:xfrm>
            <a:off x="983140" y="0"/>
            <a:ext cx="9144000" cy="6858000"/>
          </a:xfrm>
          <a:prstGeom prst="rect">
            <a:avLst/>
          </a:prstGeom>
          <a:noFill/>
          <a:ln w="9525">
            <a:noFill/>
            <a:miter lim="800000"/>
            <a:headEnd/>
            <a:tailEnd/>
          </a:ln>
        </p:spPr>
      </p:pic>
      <p:sp>
        <p:nvSpPr>
          <p:cNvPr id="51203" name="Text Box 3"/>
          <p:cNvSpPr txBox="1">
            <a:spLocks noChangeArrowheads="1"/>
          </p:cNvSpPr>
          <p:nvPr/>
        </p:nvSpPr>
        <p:spPr bwMode="auto">
          <a:xfrm>
            <a:off x="3886200" y="0"/>
            <a:ext cx="4800600" cy="523220"/>
          </a:xfrm>
          <a:prstGeom prst="rect">
            <a:avLst/>
          </a:prstGeom>
          <a:solidFill>
            <a:srgbClr val="010151">
              <a:alpha val="59999"/>
            </a:srgbClr>
          </a:solidFill>
          <a:ln w="9525">
            <a:noFill/>
            <a:miter lim="800000"/>
            <a:headEnd/>
            <a:tailEnd/>
          </a:ln>
        </p:spPr>
        <p:txBody>
          <a:bodyPr>
            <a:spAutoFit/>
          </a:bodyPr>
          <a:lstStyle/>
          <a:p>
            <a:pPr eaLnBrk="1" hangingPunct="1"/>
            <a:r>
              <a:rPr lang="en-US" altLang="en-US" sz="2800" dirty="0">
                <a:solidFill>
                  <a:schemeClr val="bg1"/>
                </a:solidFill>
                <a:latin typeface="Tahoma" pitchFamily="34" charset="0"/>
              </a:rPr>
              <a:t>Matter-Antimatter </a:t>
            </a:r>
            <a:r>
              <a:rPr lang="en-US" altLang="en-US" sz="2800" dirty="0" err="1">
                <a:solidFill>
                  <a:schemeClr val="bg1"/>
                </a:solidFill>
                <a:latin typeface="Tahoma" pitchFamily="34" charset="0"/>
              </a:rPr>
              <a:t>assymetry</a:t>
            </a:r>
            <a:endParaRPr lang="en-US" altLang="en-US" sz="2800" dirty="0">
              <a:solidFill>
                <a:schemeClr val="bg1"/>
              </a:solidFill>
              <a:latin typeface="Tahoma" pitchFamily="34" charset="0"/>
            </a:endParaRPr>
          </a:p>
        </p:txBody>
      </p:sp>
      <p:sp>
        <p:nvSpPr>
          <p:cNvPr id="51204" name="Text Box 4"/>
          <p:cNvSpPr txBox="1">
            <a:spLocks noChangeArrowheads="1"/>
          </p:cNvSpPr>
          <p:nvPr/>
        </p:nvSpPr>
        <p:spPr bwMode="auto">
          <a:xfrm>
            <a:off x="1600200" y="0"/>
            <a:ext cx="2209800" cy="863600"/>
          </a:xfrm>
          <a:prstGeom prst="rect">
            <a:avLst/>
          </a:prstGeom>
          <a:solidFill>
            <a:schemeClr val="tx1"/>
          </a:solidFill>
          <a:ln w="9525">
            <a:solidFill>
              <a:schemeClr val="tx1"/>
            </a:solidFill>
            <a:miter lim="800000"/>
            <a:headEnd/>
            <a:tailEnd/>
          </a:ln>
        </p:spPr>
        <p:txBody>
          <a:bodyPr>
            <a:spAutoFit/>
          </a:bodyPr>
          <a:lstStyle/>
          <a:p>
            <a:pPr algn="ctr" eaLnBrk="1" hangingPunct="1"/>
            <a:r>
              <a:rPr lang="en-GB" altLang="en-US" sz="5000">
                <a:solidFill>
                  <a:schemeClr val="bg1"/>
                </a:solidFill>
                <a:latin typeface="Arial Black" pitchFamily="34" charset="0"/>
              </a:rPr>
              <a:t>LHCb </a:t>
            </a:r>
            <a:endParaRPr lang="en-US" altLang="en-US" sz="5000">
              <a:solidFill>
                <a:schemeClr val="bg1"/>
              </a:solidFill>
              <a:latin typeface="Arial Black" pitchFamily="34" charset="0"/>
            </a:endParaRPr>
          </a:p>
        </p:txBody>
      </p:sp>
      <p:sp>
        <p:nvSpPr>
          <p:cNvPr id="5" name="Date Placeholder 3"/>
          <p:cNvSpPr>
            <a:spLocks noGrp="1"/>
          </p:cNvSpPr>
          <p:nvPr>
            <p:ph type="dt" sz="half" idx="10"/>
          </p:nvPr>
        </p:nvSpPr>
        <p:spPr>
          <a:xfrm rot="16200000">
            <a:off x="10686705" y="1109373"/>
            <a:ext cx="2126673" cy="365125"/>
          </a:xfrm>
        </p:spPr>
        <p:txBody>
          <a:bodyPr/>
          <a:lstStyle/>
          <a:p>
            <a:r>
              <a:rPr lang="en-US" dirty="0"/>
              <a:t>November 5  2019</a:t>
            </a:r>
          </a:p>
        </p:txBody>
      </p:sp>
      <p:sp>
        <p:nvSpPr>
          <p:cNvPr id="6"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a:xfrm rot="16200000">
            <a:off x="10679781" y="4028065"/>
            <a:ext cx="2140528" cy="365125"/>
          </a:xfrm>
        </p:spPr>
        <p:txBody>
          <a:bodyPr/>
          <a:lstStyle/>
          <a:p>
            <a:r>
              <a:rPr lang="en-US" dirty="0" err="1"/>
              <a:t>Vigyan</a:t>
            </a:r>
            <a:r>
              <a:rPr lang="en-US" dirty="0"/>
              <a:t> </a:t>
            </a:r>
            <a:r>
              <a:rPr lang="en-US" dirty="0" err="1"/>
              <a:t>Samagam</a:t>
            </a:r>
            <a:endParaRPr lang="en-US" dirty="0"/>
          </a:p>
        </p:txBody>
      </p:sp>
    </p:spTree>
    <p:extLst>
      <p:ext uri="{BB962C8B-B14F-4D97-AF65-F5344CB8AC3E}">
        <p14:creationId xmlns:p14="http://schemas.microsoft.com/office/powerpoint/2010/main" val="218741214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lnSpcReduction="10000"/>
          </a:bodyPr>
          <a:lstStyle/>
          <a:p>
            <a:fld id="{859FCB74-503C-4DDA-B810-806D560B75C0}" type="slidenum">
              <a:rPr lang="en-US"/>
              <a:pPr/>
              <a:t>21</a:t>
            </a:fld>
            <a:endParaRPr lang="en-US"/>
          </a:p>
        </p:txBody>
      </p:sp>
      <p:sp>
        <p:nvSpPr>
          <p:cNvPr id="11266" name="Rectangle 2"/>
          <p:cNvSpPr>
            <a:spLocks noGrp="1" noChangeArrowheads="1"/>
          </p:cNvSpPr>
          <p:nvPr>
            <p:ph type="title"/>
          </p:nvPr>
        </p:nvSpPr>
        <p:spPr>
          <a:xfrm>
            <a:off x="0" y="0"/>
            <a:ext cx="10532359" cy="528048"/>
          </a:xfrm>
        </p:spPr>
        <p:txBody>
          <a:bodyPr>
            <a:normAutofit/>
          </a:bodyPr>
          <a:lstStyle/>
          <a:p>
            <a:r>
              <a:rPr lang="en-US" sz="2800" dirty="0" smtClean="0"/>
              <a:t>FUNDAMENTAL QUESTIONS ASKED AT LHC</a:t>
            </a:r>
            <a:endParaRPr lang="en-US" sz="2800" dirty="0"/>
          </a:p>
        </p:txBody>
      </p:sp>
      <p:sp>
        <p:nvSpPr>
          <p:cNvPr id="11267" name="Rectangle 3"/>
          <p:cNvSpPr>
            <a:spLocks noGrp="1" noChangeArrowheads="1"/>
          </p:cNvSpPr>
          <p:nvPr>
            <p:ph type="body" idx="1"/>
          </p:nvPr>
        </p:nvSpPr>
        <p:spPr>
          <a:xfrm>
            <a:off x="706551" y="1519519"/>
            <a:ext cx="9412362" cy="3220570"/>
          </a:xfrm>
        </p:spPr>
        <p:txBody>
          <a:bodyPr>
            <a:normAutofit/>
          </a:bodyPr>
          <a:lstStyle/>
          <a:p>
            <a:pPr>
              <a:lnSpc>
                <a:spcPct val="90000"/>
              </a:lnSpc>
            </a:pPr>
            <a:r>
              <a:rPr lang="en-US" sz="2400" dirty="0"/>
              <a:t>Why do we observe matter and almost no </a:t>
            </a:r>
            <a:r>
              <a:rPr lang="en-US" sz="2400" dirty="0" smtClean="0"/>
              <a:t>antimatter? – </a:t>
            </a:r>
            <a:r>
              <a:rPr lang="en-US" sz="2400" dirty="0" err="1" smtClean="0">
                <a:solidFill>
                  <a:srgbClr val="FF0000"/>
                </a:solidFill>
              </a:rPr>
              <a:t>LHCb</a:t>
            </a:r>
            <a:r>
              <a:rPr lang="en-US" sz="2400" dirty="0" smtClean="0">
                <a:solidFill>
                  <a:srgbClr val="FF0000"/>
                </a:solidFill>
              </a:rPr>
              <a:t> </a:t>
            </a:r>
            <a:endParaRPr lang="en-US" sz="2800" dirty="0">
              <a:solidFill>
                <a:srgbClr val="FF0000"/>
              </a:solidFill>
            </a:endParaRPr>
          </a:p>
          <a:p>
            <a:pPr>
              <a:lnSpc>
                <a:spcPct val="90000"/>
              </a:lnSpc>
            </a:pPr>
            <a:r>
              <a:rPr lang="en-US" sz="2400" dirty="0"/>
              <a:t>What is this "dark matter" that we can't see that has visible gravitational effects in the cosmos</a:t>
            </a:r>
            <a:r>
              <a:rPr lang="en-US" sz="2400" dirty="0" smtClean="0"/>
              <a:t>? – </a:t>
            </a:r>
            <a:r>
              <a:rPr lang="en-US" sz="2400" dirty="0" smtClean="0">
                <a:solidFill>
                  <a:srgbClr val="FF0000"/>
                </a:solidFill>
              </a:rPr>
              <a:t>CMS + ATLAS</a:t>
            </a:r>
          </a:p>
          <a:p>
            <a:pPr>
              <a:lnSpc>
                <a:spcPct val="90000"/>
              </a:lnSpc>
            </a:pPr>
            <a:r>
              <a:rPr lang="en-US" sz="2400" dirty="0" smtClean="0"/>
              <a:t>Are there more building blocks? –</a:t>
            </a:r>
            <a:r>
              <a:rPr lang="en-US" sz="2400" dirty="0" smtClean="0">
                <a:solidFill>
                  <a:srgbClr val="FF0000"/>
                </a:solidFill>
              </a:rPr>
              <a:t> CMS + ATLAS</a:t>
            </a:r>
            <a:endParaRPr lang="en-US" sz="2800" dirty="0">
              <a:solidFill>
                <a:srgbClr val="FF0000"/>
              </a:solidFill>
            </a:endParaRPr>
          </a:p>
          <a:p>
            <a:pPr>
              <a:lnSpc>
                <a:spcPct val="90000"/>
              </a:lnSpc>
            </a:pPr>
            <a:r>
              <a:rPr lang="en-US" sz="2400" dirty="0"/>
              <a:t>Are quarks and leptons actually fundamental, or made up of even more fundamental particles</a:t>
            </a:r>
            <a:r>
              <a:rPr lang="en-US" sz="2400" dirty="0" smtClean="0"/>
              <a:t>? – </a:t>
            </a:r>
            <a:r>
              <a:rPr lang="en-US" sz="2400" dirty="0" smtClean="0">
                <a:solidFill>
                  <a:srgbClr val="FF0000"/>
                </a:solidFill>
              </a:rPr>
              <a:t>CMS + ATLAS</a:t>
            </a:r>
            <a:endParaRPr lang="en-US" sz="2400" dirty="0">
              <a:solidFill>
                <a:srgbClr val="FF0000"/>
              </a:solidFill>
            </a:endParaRPr>
          </a:p>
          <a:p>
            <a:pPr>
              <a:lnSpc>
                <a:spcPct val="90000"/>
              </a:lnSpc>
            </a:pPr>
            <a:r>
              <a:rPr lang="en-US" sz="2400" dirty="0" smtClean="0"/>
              <a:t>How was matter formed in the micro-second universe – </a:t>
            </a:r>
            <a:r>
              <a:rPr lang="en-US" sz="2400" dirty="0" smtClean="0">
                <a:solidFill>
                  <a:srgbClr val="FF0000"/>
                </a:solidFill>
              </a:rPr>
              <a:t>ALICE </a:t>
            </a:r>
            <a:r>
              <a:rPr lang="en-US" sz="2400" dirty="0" smtClean="0"/>
              <a:t> </a:t>
            </a:r>
            <a:endParaRPr lang="en-US" sz="2400" dirty="0"/>
          </a:p>
        </p:txBody>
      </p:sp>
    </p:spTree>
    <p:extLst>
      <p:ext uri="{BB962C8B-B14F-4D97-AF65-F5344CB8AC3E}">
        <p14:creationId xmlns:p14="http://schemas.microsoft.com/office/powerpoint/2010/main" val="28777675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65FEAA9-B5AB-44EF-BE48-4DAD5BE16D93}"/>
              </a:ext>
            </a:extLst>
          </p:cNvPr>
          <p:cNvSpPr>
            <a:spLocks noGrp="1"/>
          </p:cNvSpPr>
          <p:nvPr>
            <p:ph type="sldNum" sz="quarter" idx="12"/>
          </p:nvPr>
        </p:nvSpPr>
        <p:spPr/>
        <p:txBody>
          <a:bodyPr>
            <a:normAutofit lnSpcReduction="10000"/>
          </a:bodyPr>
          <a:lstStyle/>
          <a:p>
            <a:fld id="{D4E101AD-DFF3-4E6D-BB6E-A2D5D8E3AA0E}" type="slidenum">
              <a:rPr lang="en-US" smtClean="0"/>
              <a:t>22</a:t>
            </a:fld>
            <a:endParaRPr lang="en-US"/>
          </a:p>
        </p:txBody>
      </p:sp>
      <p:pic>
        <p:nvPicPr>
          <p:cNvPr id="6" name="Picture 5">
            <a:extLst>
              <a:ext uri="{FF2B5EF4-FFF2-40B4-BE49-F238E27FC236}">
                <a16:creationId xmlns:a16="http://schemas.microsoft.com/office/drawing/2014/main" xmlns="" id="{3E2CB715-7ECD-4A1B-AF5A-B93178D2E86E}"/>
              </a:ext>
            </a:extLst>
          </p:cNvPr>
          <p:cNvPicPr>
            <a:picLocks noChangeAspect="1"/>
          </p:cNvPicPr>
          <p:nvPr/>
        </p:nvPicPr>
        <p:blipFill>
          <a:blip r:embed="rId2"/>
          <a:stretch>
            <a:fillRect/>
          </a:stretch>
        </p:blipFill>
        <p:spPr>
          <a:xfrm>
            <a:off x="1274248" y="0"/>
            <a:ext cx="7995587" cy="6288364"/>
          </a:xfrm>
          <a:prstGeom prst="rect">
            <a:avLst/>
          </a:prstGeom>
        </p:spPr>
      </p:pic>
      <p:sp>
        <p:nvSpPr>
          <p:cNvPr id="7" name="Date Placeholder 3"/>
          <p:cNvSpPr>
            <a:spLocks noGrp="1"/>
          </p:cNvSpPr>
          <p:nvPr>
            <p:ph type="dt" sz="half" idx="10"/>
          </p:nvPr>
        </p:nvSpPr>
        <p:spPr>
          <a:xfrm rot="16200000">
            <a:off x="10686705" y="1109373"/>
            <a:ext cx="2126673" cy="365125"/>
          </a:xfrm>
        </p:spPr>
        <p:txBody>
          <a:bodyPr/>
          <a:lstStyle/>
          <a:p>
            <a:r>
              <a:rPr lang="en-US" dirty="0"/>
              <a:t>November 5  2019</a:t>
            </a:r>
          </a:p>
        </p:txBody>
      </p:sp>
      <p:sp>
        <p:nvSpPr>
          <p:cNvPr id="8"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a:xfrm rot="16200000">
            <a:off x="10679781" y="4028065"/>
            <a:ext cx="2140528" cy="365125"/>
          </a:xfrm>
        </p:spPr>
        <p:txBody>
          <a:bodyPr/>
          <a:lstStyle/>
          <a:p>
            <a:r>
              <a:rPr lang="en-US" dirty="0" err="1"/>
              <a:t>Vigyan</a:t>
            </a:r>
            <a:r>
              <a:rPr lang="en-US" dirty="0"/>
              <a:t> </a:t>
            </a:r>
            <a:r>
              <a:rPr lang="en-US" dirty="0" err="1"/>
              <a:t>Samagam</a:t>
            </a:r>
            <a:endParaRPr lang="en-US" dirty="0"/>
          </a:p>
        </p:txBody>
      </p:sp>
      <p:sp>
        <p:nvSpPr>
          <p:cNvPr id="2" name="TextBox 1">
            <a:extLst>
              <a:ext uri="{FF2B5EF4-FFF2-40B4-BE49-F238E27FC236}">
                <a16:creationId xmlns:a16="http://schemas.microsoft.com/office/drawing/2014/main" xmlns="" id="{5D0800D0-7E76-4551-B4A6-E05AE04343EB}"/>
              </a:ext>
            </a:extLst>
          </p:cNvPr>
          <p:cNvSpPr txBox="1"/>
          <p:nvPr/>
        </p:nvSpPr>
        <p:spPr>
          <a:xfrm>
            <a:off x="0" y="6384022"/>
            <a:ext cx="11292840" cy="369332"/>
          </a:xfrm>
          <a:prstGeom prst="rect">
            <a:avLst/>
          </a:prstGeom>
          <a:noFill/>
        </p:spPr>
        <p:txBody>
          <a:bodyPr wrap="square" rtlCol="0">
            <a:spAutoFit/>
          </a:bodyPr>
          <a:lstStyle/>
          <a:p>
            <a:pPr algn="ctr"/>
            <a:r>
              <a:rPr lang="en-US" b="1" dirty="0">
                <a:solidFill>
                  <a:srgbClr val="FF0000"/>
                </a:solidFill>
              </a:rPr>
              <a:t>Analysis in all fronts in ALICE and CMS are being carried out by about 100 PhD scholars</a:t>
            </a:r>
            <a:endParaRPr lang="en-IN" b="1" dirty="0">
              <a:solidFill>
                <a:srgbClr val="FF0000"/>
              </a:solidFill>
            </a:endParaRPr>
          </a:p>
        </p:txBody>
      </p:sp>
    </p:spTree>
    <p:extLst>
      <p:ext uri="{BB962C8B-B14F-4D97-AF65-F5344CB8AC3E}">
        <p14:creationId xmlns:p14="http://schemas.microsoft.com/office/powerpoint/2010/main" val="7878960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93BF3B-E0DD-408D-9B62-6508012EAFD1}"/>
              </a:ext>
            </a:extLst>
          </p:cNvPr>
          <p:cNvSpPr>
            <a:spLocks noGrp="1"/>
          </p:cNvSpPr>
          <p:nvPr>
            <p:ph type="title"/>
          </p:nvPr>
        </p:nvSpPr>
        <p:spPr>
          <a:xfrm>
            <a:off x="0" y="0"/>
            <a:ext cx="10790739" cy="780652"/>
          </a:xfrm>
        </p:spPr>
        <p:txBody>
          <a:bodyPr/>
          <a:lstStyle/>
          <a:p>
            <a:r>
              <a:rPr lang="en-US" dirty="0"/>
              <a:t>A Hardware Deliverable</a:t>
            </a:r>
            <a:endParaRPr lang="en-IN" dirty="0"/>
          </a:p>
        </p:txBody>
      </p:sp>
      <p:sp>
        <p:nvSpPr>
          <p:cNvPr id="3" name="Date Placeholder 2">
            <a:extLst>
              <a:ext uri="{FF2B5EF4-FFF2-40B4-BE49-F238E27FC236}">
                <a16:creationId xmlns:a16="http://schemas.microsoft.com/office/drawing/2014/main" xmlns="" id="{262C0156-4E4C-43AF-9506-7254254DBC44}"/>
              </a:ext>
            </a:extLst>
          </p:cNvPr>
          <p:cNvSpPr>
            <a:spLocks noGrp="1"/>
          </p:cNvSpPr>
          <p:nvPr>
            <p:ph type="dt" sz="half" idx="10"/>
          </p:nvPr>
        </p:nvSpPr>
        <p:spPr/>
        <p:txBody>
          <a:bodyPr/>
          <a:lstStyle/>
          <a:p>
            <a:r>
              <a:rPr lang="en-US"/>
              <a:t>November 5  2019</a:t>
            </a:r>
            <a:endParaRPr lang="en-US" dirty="0"/>
          </a:p>
        </p:txBody>
      </p:sp>
      <p:sp>
        <p:nvSpPr>
          <p:cNvPr id="4" name="Footer Placeholder 3">
            <a:extLst>
              <a:ext uri="{FF2B5EF4-FFF2-40B4-BE49-F238E27FC236}">
                <a16:creationId xmlns:a16="http://schemas.microsoft.com/office/drawing/2014/main" xmlns="" id="{60BC8F35-8F70-4EF1-A5CC-3725FC231B0E}"/>
              </a:ext>
            </a:extLst>
          </p:cNvPr>
          <p:cNvSpPr>
            <a:spLocks noGrp="1"/>
          </p:cNvSpPr>
          <p:nvPr>
            <p:ph type="ftr" sz="quarter" idx="11"/>
          </p:nvPr>
        </p:nvSpPr>
        <p:spPr/>
        <p:txBody>
          <a:bodyPr/>
          <a:lstStyle/>
          <a:p>
            <a:r>
              <a:rPr lang="en-US"/>
              <a:t>Vigyan Samagam</a:t>
            </a:r>
            <a:endParaRPr lang="en-US" dirty="0"/>
          </a:p>
        </p:txBody>
      </p:sp>
      <p:sp>
        <p:nvSpPr>
          <p:cNvPr id="5" name="Slide Number Placeholder 4">
            <a:extLst>
              <a:ext uri="{FF2B5EF4-FFF2-40B4-BE49-F238E27FC236}">
                <a16:creationId xmlns:a16="http://schemas.microsoft.com/office/drawing/2014/main" xmlns="" id="{A87D4B09-B370-4B45-853A-7736DD839F87}"/>
              </a:ext>
            </a:extLst>
          </p:cNvPr>
          <p:cNvSpPr>
            <a:spLocks noGrp="1"/>
          </p:cNvSpPr>
          <p:nvPr>
            <p:ph type="sldNum" sz="quarter" idx="12"/>
          </p:nvPr>
        </p:nvSpPr>
        <p:spPr/>
        <p:txBody>
          <a:bodyPr>
            <a:normAutofit lnSpcReduction="10000"/>
          </a:bodyPr>
          <a:lstStyle/>
          <a:p>
            <a:fld id="{D4E101AD-DFF3-4E6D-BB6E-A2D5D8E3AA0E}" type="slidenum">
              <a:rPr lang="en-US" smtClean="0"/>
              <a:t>23</a:t>
            </a:fld>
            <a:endParaRPr lang="en-US"/>
          </a:p>
        </p:txBody>
      </p:sp>
      <p:sp>
        <p:nvSpPr>
          <p:cNvPr id="6" name="TextBox 5">
            <a:extLst>
              <a:ext uri="{FF2B5EF4-FFF2-40B4-BE49-F238E27FC236}">
                <a16:creationId xmlns:a16="http://schemas.microsoft.com/office/drawing/2014/main" xmlns="" id="{FC4FA832-BE6A-4561-9D81-74B1F554CCD6}"/>
              </a:ext>
            </a:extLst>
          </p:cNvPr>
          <p:cNvSpPr txBox="1"/>
          <p:nvPr/>
        </p:nvSpPr>
        <p:spPr>
          <a:xfrm>
            <a:off x="878888" y="1709202"/>
            <a:ext cx="10306976" cy="3785652"/>
          </a:xfrm>
          <a:prstGeom prst="rect">
            <a:avLst/>
          </a:prstGeom>
          <a:noFill/>
        </p:spPr>
        <p:txBody>
          <a:bodyPr wrap="square" rtlCol="0">
            <a:spAutoFit/>
          </a:bodyPr>
          <a:lstStyle/>
          <a:p>
            <a:pPr marL="342900" indent="-342900">
              <a:buFont typeface="+mj-lt"/>
              <a:buAutoNum type="arabicPeriod"/>
            </a:pPr>
            <a:r>
              <a:rPr lang="en-US" sz="2400" dirty="0"/>
              <a:t>  Design motivated by the experimental goal</a:t>
            </a:r>
          </a:p>
          <a:p>
            <a:pPr marL="342900" indent="-342900">
              <a:buFont typeface="+mj-lt"/>
              <a:buAutoNum type="arabicPeriod"/>
            </a:pPr>
            <a:r>
              <a:rPr lang="en-US" sz="2400" dirty="0">
                <a:solidFill>
                  <a:srgbClr val="C00000"/>
                </a:solidFill>
              </a:rPr>
              <a:t>  Innovation and new development – prototyping</a:t>
            </a:r>
          </a:p>
          <a:p>
            <a:pPr marL="342900" indent="-342900">
              <a:buFont typeface="+mj-lt"/>
              <a:buAutoNum type="arabicPeriod"/>
            </a:pPr>
            <a:r>
              <a:rPr lang="en-US" sz="2400" dirty="0">
                <a:solidFill>
                  <a:srgbClr val="C00000"/>
                </a:solidFill>
              </a:rPr>
              <a:t>  Validation of the design</a:t>
            </a:r>
          </a:p>
          <a:p>
            <a:pPr marL="342900" indent="-342900">
              <a:buFont typeface="+mj-lt"/>
              <a:buAutoNum type="arabicPeriod"/>
            </a:pPr>
            <a:r>
              <a:rPr lang="en-US" sz="2400" dirty="0">
                <a:solidFill>
                  <a:srgbClr val="C00000"/>
                </a:solidFill>
              </a:rPr>
              <a:t>  Production/Fabrication</a:t>
            </a:r>
          </a:p>
          <a:p>
            <a:pPr marL="342900" indent="-342900">
              <a:buFont typeface="+mj-lt"/>
              <a:buAutoNum type="arabicPeriod"/>
            </a:pPr>
            <a:r>
              <a:rPr lang="en-US" sz="2400" dirty="0"/>
              <a:t>  Installation</a:t>
            </a:r>
          </a:p>
          <a:p>
            <a:pPr marL="342900" indent="-342900">
              <a:buFont typeface="+mj-lt"/>
              <a:buAutoNum type="arabicPeriod"/>
            </a:pPr>
            <a:r>
              <a:rPr lang="en-US" sz="2400" dirty="0"/>
              <a:t>  Commissioning</a:t>
            </a:r>
          </a:p>
          <a:p>
            <a:pPr marL="342900" indent="-342900">
              <a:buFont typeface="+mj-lt"/>
              <a:buAutoNum type="arabicPeriod"/>
            </a:pPr>
            <a:r>
              <a:rPr lang="en-US" sz="2400" dirty="0"/>
              <a:t>  Collection of Physics data</a:t>
            </a:r>
          </a:p>
          <a:p>
            <a:pPr marL="342900" indent="-342900">
              <a:buFont typeface="+mj-lt"/>
              <a:buAutoNum type="arabicPeriod"/>
            </a:pPr>
            <a:r>
              <a:rPr lang="en-US" sz="2400" dirty="0"/>
              <a:t>  Analysis of data </a:t>
            </a:r>
          </a:p>
          <a:p>
            <a:pPr marL="342900" indent="-342900">
              <a:buFont typeface="+mj-lt"/>
              <a:buAutoNum type="arabicPeriod"/>
            </a:pPr>
            <a:r>
              <a:rPr lang="en-US" sz="2400" dirty="0"/>
              <a:t>  Physics interpretation</a:t>
            </a:r>
          </a:p>
          <a:p>
            <a:pPr marL="342900" indent="-342900">
              <a:buFont typeface="+mj-lt"/>
              <a:buAutoNum type="arabicPeriod"/>
            </a:pPr>
            <a:r>
              <a:rPr lang="en-IN" sz="2400" dirty="0"/>
              <a:t> Manuscript for publication</a:t>
            </a:r>
          </a:p>
        </p:txBody>
      </p:sp>
      <p:sp>
        <p:nvSpPr>
          <p:cNvPr id="7" name="Right Brace 6">
            <a:extLst>
              <a:ext uri="{FF2B5EF4-FFF2-40B4-BE49-F238E27FC236}">
                <a16:creationId xmlns:a16="http://schemas.microsoft.com/office/drawing/2014/main" xmlns="" id="{5CABD10A-B63F-4283-ACEE-0D39A6BC25C2}"/>
              </a:ext>
            </a:extLst>
          </p:cNvPr>
          <p:cNvSpPr/>
          <p:nvPr/>
        </p:nvSpPr>
        <p:spPr>
          <a:xfrm>
            <a:off x="8105310" y="1961968"/>
            <a:ext cx="239697" cy="126062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8" name="TextBox 7">
            <a:extLst>
              <a:ext uri="{FF2B5EF4-FFF2-40B4-BE49-F238E27FC236}">
                <a16:creationId xmlns:a16="http://schemas.microsoft.com/office/drawing/2014/main" xmlns="" id="{89D815BE-D331-469B-B140-A65F3DC8D3E8}"/>
              </a:ext>
            </a:extLst>
          </p:cNvPr>
          <p:cNvSpPr txBox="1"/>
          <p:nvPr/>
        </p:nvSpPr>
        <p:spPr>
          <a:xfrm>
            <a:off x="8402646" y="2219396"/>
            <a:ext cx="2667808" cy="646331"/>
          </a:xfrm>
          <a:prstGeom prst="rect">
            <a:avLst/>
          </a:prstGeom>
          <a:noFill/>
        </p:spPr>
        <p:txBody>
          <a:bodyPr wrap="square" rtlCol="0">
            <a:spAutoFit/>
          </a:bodyPr>
          <a:lstStyle/>
          <a:p>
            <a:r>
              <a:rPr lang="en-US" dirty="0">
                <a:solidFill>
                  <a:srgbClr val="C00000"/>
                </a:solidFill>
              </a:rPr>
              <a:t>Collaboration between lab and industry</a:t>
            </a:r>
            <a:endParaRPr lang="en-IN" dirty="0">
              <a:solidFill>
                <a:srgbClr val="C00000"/>
              </a:solidFill>
            </a:endParaRPr>
          </a:p>
        </p:txBody>
      </p:sp>
    </p:spTree>
    <p:extLst>
      <p:ext uri="{BB962C8B-B14F-4D97-AF65-F5344CB8AC3E}">
        <p14:creationId xmlns:p14="http://schemas.microsoft.com/office/powerpoint/2010/main" val="3843787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cstate="print"/>
          <a:srcRect l="21892" t="22259" r="23947" b="12766"/>
          <a:stretch/>
        </p:blipFill>
        <p:spPr bwMode="auto">
          <a:xfrm>
            <a:off x="785269" y="639871"/>
            <a:ext cx="9220200" cy="6218129"/>
          </a:xfrm>
          <a:prstGeom prst="rect">
            <a:avLst/>
          </a:prstGeom>
          <a:noFill/>
          <a:ln w="9525">
            <a:noFill/>
            <a:miter lim="800000"/>
            <a:headEnd/>
            <a:tailEnd/>
          </a:ln>
        </p:spPr>
      </p:pic>
      <p:sp>
        <p:nvSpPr>
          <p:cNvPr id="7" name="Title 1">
            <a:extLst>
              <a:ext uri="{FF2B5EF4-FFF2-40B4-BE49-F238E27FC236}">
                <a16:creationId xmlns:a16="http://schemas.microsoft.com/office/drawing/2014/main" xmlns="" id="{7AC01767-828A-467D-A364-1936EB40CBCB}"/>
              </a:ext>
            </a:extLst>
          </p:cNvPr>
          <p:cNvSpPr txBox="1">
            <a:spLocks/>
          </p:cNvSpPr>
          <p:nvPr/>
        </p:nvSpPr>
        <p:spPr>
          <a:xfrm>
            <a:off x="0" y="0"/>
            <a:ext cx="10790739" cy="780652"/>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600" dirty="0"/>
              <a:t>Detector Hardware in CMS</a:t>
            </a:r>
            <a:endParaRPr lang="en-IN" sz="36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8E25290-D55A-47D4-AB03-DA49FED9CD98}"/>
              </a:ext>
            </a:extLst>
          </p:cNvPr>
          <p:cNvSpPr>
            <a:spLocks noGrp="1"/>
          </p:cNvSpPr>
          <p:nvPr>
            <p:ph type="sldNum" sz="quarter" idx="12"/>
          </p:nvPr>
        </p:nvSpPr>
        <p:spPr/>
        <p:txBody>
          <a:bodyPr>
            <a:normAutofit lnSpcReduction="10000"/>
          </a:bodyPr>
          <a:lstStyle/>
          <a:p>
            <a:fld id="{D4E101AD-DFF3-4E6D-BB6E-A2D5D8E3AA0E}" type="slidenum">
              <a:rPr lang="en-US" smtClean="0"/>
              <a:t>25</a:t>
            </a:fld>
            <a:endParaRPr lang="en-US"/>
          </a:p>
        </p:txBody>
      </p:sp>
      <p:sp>
        <p:nvSpPr>
          <p:cNvPr id="3" name="Footer Placeholder 2">
            <a:extLst>
              <a:ext uri="{FF2B5EF4-FFF2-40B4-BE49-F238E27FC236}">
                <a16:creationId xmlns:a16="http://schemas.microsoft.com/office/drawing/2014/main" xmlns="" id="{055B7CB1-F0E0-4128-824E-6D17B436CCC3}"/>
              </a:ext>
            </a:extLst>
          </p:cNvPr>
          <p:cNvSpPr>
            <a:spLocks noGrp="1"/>
          </p:cNvSpPr>
          <p:nvPr>
            <p:ph type="ftr" sz="quarter" idx="11"/>
          </p:nvPr>
        </p:nvSpPr>
        <p:spPr/>
        <p:txBody>
          <a:bodyPr/>
          <a:lstStyle/>
          <a:p>
            <a:r>
              <a:rPr lang="en-US"/>
              <a:t>Vigyan Samagam</a:t>
            </a:r>
            <a:endParaRPr lang="en-US" dirty="0"/>
          </a:p>
        </p:txBody>
      </p:sp>
      <p:sp>
        <p:nvSpPr>
          <p:cNvPr id="4" name="Date Placeholder 3">
            <a:extLst>
              <a:ext uri="{FF2B5EF4-FFF2-40B4-BE49-F238E27FC236}">
                <a16:creationId xmlns:a16="http://schemas.microsoft.com/office/drawing/2014/main" xmlns="" id="{48FC7D14-7B75-4FFA-BEC4-67B13BD18CD5}"/>
              </a:ext>
            </a:extLst>
          </p:cNvPr>
          <p:cNvSpPr>
            <a:spLocks noGrp="1"/>
          </p:cNvSpPr>
          <p:nvPr>
            <p:ph type="dt" sz="half" idx="10"/>
          </p:nvPr>
        </p:nvSpPr>
        <p:spPr/>
        <p:txBody>
          <a:bodyPr/>
          <a:lstStyle/>
          <a:p>
            <a:r>
              <a:rPr lang="en-US"/>
              <a:t>November 5  2019</a:t>
            </a:r>
            <a:endParaRPr lang="en-US" dirty="0"/>
          </a:p>
        </p:txBody>
      </p:sp>
      <p:pic>
        <p:nvPicPr>
          <p:cNvPr id="5" name="Picture 4">
            <a:extLst>
              <a:ext uri="{FF2B5EF4-FFF2-40B4-BE49-F238E27FC236}">
                <a16:creationId xmlns:a16="http://schemas.microsoft.com/office/drawing/2014/main" xmlns="" id="{790A7140-3678-42C1-916E-A3FEBEF1C9F2}"/>
              </a:ext>
            </a:extLst>
          </p:cNvPr>
          <p:cNvPicPr>
            <a:picLocks noChangeAspect="1"/>
          </p:cNvPicPr>
          <p:nvPr/>
        </p:nvPicPr>
        <p:blipFill rotWithShape="1">
          <a:blip r:embed="rId2"/>
          <a:srcRect l="1" t="-1" r="-304" b="5311"/>
          <a:stretch/>
        </p:blipFill>
        <p:spPr>
          <a:xfrm>
            <a:off x="457200" y="226003"/>
            <a:ext cx="10088880" cy="6631997"/>
          </a:xfrm>
          <a:prstGeom prst="rect">
            <a:avLst/>
          </a:prstGeom>
        </p:spPr>
      </p:pic>
    </p:spTree>
    <p:extLst>
      <p:ext uri="{BB962C8B-B14F-4D97-AF65-F5344CB8AC3E}">
        <p14:creationId xmlns:p14="http://schemas.microsoft.com/office/powerpoint/2010/main" val="13086517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BF7191D-AE7A-41E6-95CA-FAC890B30273}"/>
              </a:ext>
            </a:extLst>
          </p:cNvPr>
          <p:cNvSpPr>
            <a:spLocks noGrp="1"/>
          </p:cNvSpPr>
          <p:nvPr>
            <p:ph type="sldNum" sz="quarter" idx="12"/>
          </p:nvPr>
        </p:nvSpPr>
        <p:spPr/>
        <p:txBody>
          <a:bodyPr>
            <a:normAutofit lnSpcReduction="10000"/>
          </a:bodyPr>
          <a:lstStyle/>
          <a:p>
            <a:fld id="{D4E101AD-DFF3-4E6D-BB6E-A2D5D8E3AA0E}" type="slidenum">
              <a:rPr lang="en-US" smtClean="0"/>
              <a:t>26</a:t>
            </a:fld>
            <a:endParaRPr lang="en-US"/>
          </a:p>
        </p:txBody>
      </p:sp>
      <p:sp>
        <p:nvSpPr>
          <p:cNvPr id="3" name="Footer Placeholder 2">
            <a:extLst>
              <a:ext uri="{FF2B5EF4-FFF2-40B4-BE49-F238E27FC236}">
                <a16:creationId xmlns:a16="http://schemas.microsoft.com/office/drawing/2014/main" xmlns="" id="{975DCB6F-DD9A-4BB2-B317-947626D3CFD0}"/>
              </a:ext>
            </a:extLst>
          </p:cNvPr>
          <p:cNvSpPr>
            <a:spLocks noGrp="1"/>
          </p:cNvSpPr>
          <p:nvPr>
            <p:ph type="ftr" sz="quarter" idx="11"/>
          </p:nvPr>
        </p:nvSpPr>
        <p:spPr/>
        <p:txBody>
          <a:bodyPr/>
          <a:lstStyle/>
          <a:p>
            <a:r>
              <a:rPr lang="en-US"/>
              <a:t>Vigyan Samagam</a:t>
            </a:r>
            <a:endParaRPr lang="en-US" dirty="0"/>
          </a:p>
        </p:txBody>
      </p:sp>
      <p:sp>
        <p:nvSpPr>
          <p:cNvPr id="4" name="Date Placeholder 3">
            <a:extLst>
              <a:ext uri="{FF2B5EF4-FFF2-40B4-BE49-F238E27FC236}">
                <a16:creationId xmlns:a16="http://schemas.microsoft.com/office/drawing/2014/main" xmlns="" id="{333D2BBC-9FC3-4F74-898A-1E47B06EF1D2}"/>
              </a:ext>
            </a:extLst>
          </p:cNvPr>
          <p:cNvSpPr>
            <a:spLocks noGrp="1"/>
          </p:cNvSpPr>
          <p:nvPr>
            <p:ph type="dt" sz="half" idx="10"/>
          </p:nvPr>
        </p:nvSpPr>
        <p:spPr/>
        <p:txBody>
          <a:bodyPr/>
          <a:lstStyle/>
          <a:p>
            <a:r>
              <a:rPr lang="en-US"/>
              <a:t>November 5  2019</a:t>
            </a:r>
            <a:endParaRPr lang="en-US" dirty="0"/>
          </a:p>
        </p:txBody>
      </p:sp>
      <p:pic>
        <p:nvPicPr>
          <p:cNvPr id="5" name="Picture 4">
            <a:extLst>
              <a:ext uri="{FF2B5EF4-FFF2-40B4-BE49-F238E27FC236}">
                <a16:creationId xmlns:a16="http://schemas.microsoft.com/office/drawing/2014/main" xmlns="" id="{5D014BFB-16F3-4DD3-9709-CBD1EA390E29}"/>
              </a:ext>
            </a:extLst>
          </p:cNvPr>
          <p:cNvPicPr>
            <a:picLocks noChangeAspect="1"/>
          </p:cNvPicPr>
          <p:nvPr/>
        </p:nvPicPr>
        <p:blipFill>
          <a:blip r:embed="rId2"/>
          <a:stretch>
            <a:fillRect/>
          </a:stretch>
        </p:blipFill>
        <p:spPr>
          <a:xfrm>
            <a:off x="1341120" y="740014"/>
            <a:ext cx="8818882" cy="6117986"/>
          </a:xfrm>
          <a:prstGeom prst="rect">
            <a:avLst/>
          </a:prstGeom>
        </p:spPr>
      </p:pic>
      <p:sp>
        <p:nvSpPr>
          <p:cNvPr id="6" name="Title 1">
            <a:extLst>
              <a:ext uri="{FF2B5EF4-FFF2-40B4-BE49-F238E27FC236}">
                <a16:creationId xmlns:a16="http://schemas.microsoft.com/office/drawing/2014/main" xmlns="" id="{513374E0-6F47-4C6F-BD58-5ABB2A95139B}"/>
              </a:ext>
            </a:extLst>
          </p:cNvPr>
          <p:cNvSpPr txBox="1">
            <a:spLocks/>
          </p:cNvSpPr>
          <p:nvPr/>
        </p:nvSpPr>
        <p:spPr>
          <a:xfrm>
            <a:off x="0" y="0"/>
            <a:ext cx="10790739" cy="780652"/>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600" dirty="0"/>
              <a:t>Detector Hardware in ALICE</a:t>
            </a:r>
            <a:endParaRPr lang="en-IN" sz="3600" dirty="0"/>
          </a:p>
        </p:txBody>
      </p:sp>
    </p:spTree>
    <p:extLst>
      <p:ext uri="{BB962C8B-B14F-4D97-AF65-F5344CB8AC3E}">
        <p14:creationId xmlns:p14="http://schemas.microsoft.com/office/powerpoint/2010/main" val="1252449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08B1E9F5-A334-47B4-886A-2209C607500C}"/>
              </a:ext>
            </a:extLst>
          </p:cNvPr>
          <p:cNvSpPr>
            <a:spLocks noGrp="1"/>
          </p:cNvSpPr>
          <p:nvPr>
            <p:ph type="sldNum" sz="quarter" idx="12"/>
          </p:nvPr>
        </p:nvSpPr>
        <p:spPr/>
        <p:txBody>
          <a:bodyPr>
            <a:normAutofit lnSpcReduction="10000"/>
          </a:bodyPr>
          <a:lstStyle/>
          <a:p>
            <a:fld id="{D4E101AD-DFF3-4E6D-BB6E-A2D5D8E3AA0E}" type="slidenum">
              <a:rPr lang="en-US" smtClean="0"/>
              <a:t>27</a:t>
            </a:fld>
            <a:endParaRPr lang="en-US"/>
          </a:p>
        </p:txBody>
      </p:sp>
      <p:sp>
        <p:nvSpPr>
          <p:cNvPr id="3" name="Footer Placeholder 2">
            <a:extLst>
              <a:ext uri="{FF2B5EF4-FFF2-40B4-BE49-F238E27FC236}">
                <a16:creationId xmlns:a16="http://schemas.microsoft.com/office/drawing/2014/main" xmlns="" id="{EEF2F504-6D63-4098-94DF-281ACBF0AB76}"/>
              </a:ext>
            </a:extLst>
          </p:cNvPr>
          <p:cNvSpPr>
            <a:spLocks noGrp="1"/>
          </p:cNvSpPr>
          <p:nvPr>
            <p:ph type="ftr" sz="quarter" idx="11"/>
          </p:nvPr>
        </p:nvSpPr>
        <p:spPr/>
        <p:txBody>
          <a:bodyPr/>
          <a:lstStyle/>
          <a:p>
            <a:r>
              <a:rPr lang="en-US"/>
              <a:t>Vigyan Samagam</a:t>
            </a:r>
            <a:endParaRPr lang="en-US" dirty="0"/>
          </a:p>
        </p:txBody>
      </p:sp>
      <p:sp>
        <p:nvSpPr>
          <p:cNvPr id="4" name="Date Placeholder 3">
            <a:extLst>
              <a:ext uri="{FF2B5EF4-FFF2-40B4-BE49-F238E27FC236}">
                <a16:creationId xmlns:a16="http://schemas.microsoft.com/office/drawing/2014/main" xmlns="" id="{9D3D6851-D8A3-4235-AF23-4022A4C84C7A}"/>
              </a:ext>
            </a:extLst>
          </p:cNvPr>
          <p:cNvSpPr>
            <a:spLocks noGrp="1"/>
          </p:cNvSpPr>
          <p:nvPr>
            <p:ph type="dt" sz="half" idx="10"/>
          </p:nvPr>
        </p:nvSpPr>
        <p:spPr/>
        <p:txBody>
          <a:bodyPr/>
          <a:lstStyle/>
          <a:p>
            <a:r>
              <a:rPr lang="en-US"/>
              <a:t>November 5  2019</a:t>
            </a:r>
            <a:endParaRPr lang="en-US" dirty="0"/>
          </a:p>
        </p:txBody>
      </p:sp>
      <p:pic>
        <p:nvPicPr>
          <p:cNvPr id="5" name="Picture 4">
            <a:extLst>
              <a:ext uri="{FF2B5EF4-FFF2-40B4-BE49-F238E27FC236}">
                <a16:creationId xmlns:a16="http://schemas.microsoft.com/office/drawing/2014/main" xmlns="" id="{9D5E2077-EA4B-4E22-84B9-CF8365E99ACF}"/>
              </a:ext>
            </a:extLst>
          </p:cNvPr>
          <p:cNvPicPr>
            <a:picLocks noChangeAspect="1"/>
          </p:cNvPicPr>
          <p:nvPr/>
        </p:nvPicPr>
        <p:blipFill>
          <a:blip r:embed="rId2"/>
          <a:stretch>
            <a:fillRect/>
          </a:stretch>
        </p:blipFill>
        <p:spPr>
          <a:xfrm>
            <a:off x="758656" y="3429001"/>
            <a:ext cx="9833533" cy="3040062"/>
          </a:xfrm>
          <a:prstGeom prst="rect">
            <a:avLst/>
          </a:prstGeom>
        </p:spPr>
      </p:pic>
      <p:pic>
        <p:nvPicPr>
          <p:cNvPr id="6" name="Picture 5">
            <a:extLst>
              <a:ext uri="{FF2B5EF4-FFF2-40B4-BE49-F238E27FC236}">
                <a16:creationId xmlns:a16="http://schemas.microsoft.com/office/drawing/2014/main" xmlns="" id="{6C520AA2-402F-4214-B828-9B136561D1B6}"/>
              </a:ext>
            </a:extLst>
          </p:cNvPr>
          <p:cNvPicPr>
            <a:picLocks noChangeAspect="1"/>
          </p:cNvPicPr>
          <p:nvPr/>
        </p:nvPicPr>
        <p:blipFill>
          <a:blip r:embed="rId3"/>
          <a:stretch>
            <a:fillRect/>
          </a:stretch>
        </p:blipFill>
        <p:spPr>
          <a:xfrm>
            <a:off x="1968342" y="1051480"/>
            <a:ext cx="1828959" cy="1828959"/>
          </a:xfrm>
          <a:prstGeom prst="rect">
            <a:avLst/>
          </a:prstGeom>
        </p:spPr>
      </p:pic>
      <p:pic>
        <p:nvPicPr>
          <p:cNvPr id="7" name="Picture 6">
            <a:extLst>
              <a:ext uri="{FF2B5EF4-FFF2-40B4-BE49-F238E27FC236}">
                <a16:creationId xmlns:a16="http://schemas.microsoft.com/office/drawing/2014/main" xmlns="" id="{3B368DFE-5208-4296-8C82-92515792FBDC}"/>
              </a:ext>
            </a:extLst>
          </p:cNvPr>
          <p:cNvPicPr>
            <a:picLocks noChangeAspect="1"/>
          </p:cNvPicPr>
          <p:nvPr/>
        </p:nvPicPr>
        <p:blipFill>
          <a:blip r:embed="rId4"/>
          <a:stretch>
            <a:fillRect/>
          </a:stretch>
        </p:blipFill>
        <p:spPr>
          <a:xfrm rot="5400000">
            <a:off x="6937064" y="-164777"/>
            <a:ext cx="1627773" cy="4462659"/>
          </a:xfrm>
          <a:prstGeom prst="rect">
            <a:avLst/>
          </a:prstGeom>
        </p:spPr>
      </p:pic>
      <p:pic>
        <p:nvPicPr>
          <p:cNvPr id="8" name="Picture 7">
            <a:extLst>
              <a:ext uri="{FF2B5EF4-FFF2-40B4-BE49-F238E27FC236}">
                <a16:creationId xmlns:a16="http://schemas.microsoft.com/office/drawing/2014/main" xmlns="" id="{CFE8EBA6-A06D-4E18-B483-F2499B94EE25}"/>
              </a:ext>
            </a:extLst>
          </p:cNvPr>
          <p:cNvPicPr>
            <a:picLocks noChangeAspect="1"/>
          </p:cNvPicPr>
          <p:nvPr/>
        </p:nvPicPr>
        <p:blipFill>
          <a:blip r:embed="rId5"/>
          <a:stretch>
            <a:fillRect/>
          </a:stretch>
        </p:blipFill>
        <p:spPr>
          <a:xfrm>
            <a:off x="2099980" y="714050"/>
            <a:ext cx="2109399" cy="493819"/>
          </a:xfrm>
          <a:prstGeom prst="rect">
            <a:avLst/>
          </a:prstGeom>
        </p:spPr>
      </p:pic>
      <p:pic>
        <p:nvPicPr>
          <p:cNvPr id="9" name="Picture 8">
            <a:extLst>
              <a:ext uri="{FF2B5EF4-FFF2-40B4-BE49-F238E27FC236}">
                <a16:creationId xmlns:a16="http://schemas.microsoft.com/office/drawing/2014/main" xmlns="" id="{F1F46942-D7DC-4C1C-B462-ED49D47D47C8}"/>
              </a:ext>
            </a:extLst>
          </p:cNvPr>
          <p:cNvPicPr>
            <a:picLocks noChangeAspect="1"/>
          </p:cNvPicPr>
          <p:nvPr/>
        </p:nvPicPr>
        <p:blipFill>
          <a:blip r:embed="rId6"/>
          <a:stretch>
            <a:fillRect/>
          </a:stretch>
        </p:blipFill>
        <p:spPr>
          <a:xfrm>
            <a:off x="6650579" y="722839"/>
            <a:ext cx="2749534" cy="493819"/>
          </a:xfrm>
          <a:prstGeom prst="rect">
            <a:avLst/>
          </a:prstGeom>
        </p:spPr>
      </p:pic>
      <p:sp>
        <p:nvSpPr>
          <p:cNvPr id="10" name="Title 1">
            <a:extLst>
              <a:ext uri="{FF2B5EF4-FFF2-40B4-BE49-F238E27FC236}">
                <a16:creationId xmlns:a16="http://schemas.microsoft.com/office/drawing/2014/main" xmlns="" id="{5994ECCA-2CF3-48B4-B726-228E9C16653D}"/>
              </a:ext>
            </a:extLst>
          </p:cNvPr>
          <p:cNvSpPr txBox="1">
            <a:spLocks/>
          </p:cNvSpPr>
          <p:nvPr/>
        </p:nvSpPr>
        <p:spPr>
          <a:xfrm>
            <a:off x="0" y="0"/>
            <a:ext cx="10790739" cy="780652"/>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600" dirty="0"/>
              <a:t>Readout Electronics for ALICE and CMS</a:t>
            </a:r>
            <a:endParaRPr lang="en-IN" sz="3600" dirty="0"/>
          </a:p>
        </p:txBody>
      </p:sp>
    </p:spTree>
    <p:extLst>
      <p:ext uri="{BB962C8B-B14F-4D97-AF65-F5344CB8AC3E}">
        <p14:creationId xmlns:p14="http://schemas.microsoft.com/office/powerpoint/2010/main" val="4191981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ABDE2003-7206-44E9-B73A-AA83B1E82643}"/>
              </a:ext>
            </a:extLst>
          </p:cNvPr>
          <p:cNvSpPr>
            <a:spLocks noGrp="1"/>
          </p:cNvSpPr>
          <p:nvPr>
            <p:ph type="dt" sz="half" idx="10"/>
          </p:nvPr>
        </p:nvSpPr>
        <p:spPr/>
        <p:txBody>
          <a:bodyPr/>
          <a:lstStyle/>
          <a:p>
            <a:r>
              <a:rPr lang="en-US"/>
              <a:t>November 5  2019</a:t>
            </a:r>
            <a:endParaRPr lang="en-US" dirty="0"/>
          </a:p>
        </p:txBody>
      </p:sp>
      <p:sp>
        <p:nvSpPr>
          <p:cNvPr id="4" name="Footer Placeholder 3">
            <a:extLst>
              <a:ext uri="{FF2B5EF4-FFF2-40B4-BE49-F238E27FC236}">
                <a16:creationId xmlns:a16="http://schemas.microsoft.com/office/drawing/2014/main" xmlns="" id="{2BA60C3E-8E41-40DD-940C-81E439EC338D}"/>
              </a:ext>
            </a:extLst>
          </p:cNvPr>
          <p:cNvSpPr>
            <a:spLocks noGrp="1"/>
          </p:cNvSpPr>
          <p:nvPr>
            <p:ph type="ftr" sz="quarter" idx="11"/>
          </p:nvPr>
        </p:nvSpPr>
        <p:spPr/>
        <p:txBody>
          <a:bodyPr/>
          <a:lstStyle/>
          <a:p>
            <a:r>
              <a:rPr lang="en-US"/>
              <a:t>Vigyan Samagam</a:t>
            </a:r>
            <a:endParaRPr lang="en-US" dirty="0"/>
          </a:p>
        </p:txBody>
      </p:sp>
      <p:sp>
        <p:nvSpPr>
          <p:cNvPr id="5" name="Slide Number Placeholder 4">
            <a:extLst>
              <a:ext uri="{FF2B5EF4-FFF2-40B4-BE49-F238E27FC236}">
                <a16:creationId xmlns:a16="http://schemas.microsoft.com/office/drawing/2014/main" xmlns="" id="{4DF106F4-5CB4-40CD-8959-7E6047082DE5}"/>
              </a:ext>
            </a:extLst>
          </p:cNvPr>
          <p:cNvSpPr>
            <a:spLocks noGrp="1"/>
          </p:cNvSpPr>
          <p:nvPr>
            <p:ph type="sldNum" sz="quarter" idx="12"/>
          </p:nvPr>
        </p:nvSpPr>
        <p:spPr/>
        <p:txBody>
          <a:bodyPr>
            <a:normAutofit lnSpcReduction="10000"/>
          </a:bodyPr>
          <a:lstStyle/>
          <a:p>
            <a:fld id="{D4E101AD-DFF3-4E6D-BB6E-A2D5D8E3AA0E}" type="slidenum">
              <a:rPr lang="en-US" smtClean="0"/>
              <a:t>28</a:t>
            </a:fld>
            <a:endParaRPr lang="en-US"/>
          </a:p>
        </p:txBody>
      </p:sp>
      <p:sp>
        <p:nvSpPr>
          <p:cNvPr id="6" name="Title 1">
            <a:extLst>
              <a:ext uri="{FF2B5EF4-FFF2-40B4-BE49-F238E27FC236}">
                <a16:creationId xmlns:a16="http://schemas.microsoft.com/office/drawing/2014/main" xmlns="" id="{2E9210B9-0295-43E4-BA38-BF085E70FF44}"/>
              </a:ext>
            </a:extLst>
          </p:cNvPr>
          <p:cNvSpPr txBox="1">
            <a:spLocks noGrp="1"/>
          </p:cNvSpPr>
          <p:nvPr>
            <p:ph type="title"/>
          </p:nvPr>
        </p:nvSpPr>
        <p:spPr>
          <a:xfrm>
            <a:off x="0" y="0"/>
            <a:ext cx="10790237" cy="7810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dirty="0">
                <a:solidFill>
                  <a:srgbClr val="000000"/>
                </a:solidFill>
                <a:latin typeface="Century Schoolbook" panose="02040604050505020304"/>
              </a:rPr>
              <a:t>Multiplexed </a:t>
            </a:r>
            <a:r>
              <a:rPr lang="en-US" sz="3600" dirty="0" err="1">
                <a:solidFill>
                  <a:srgbClr val="000000"/>
                </a:solidFill>
                <a:latin typeface="Century Schoolbook" panose="02040604050505020304"/>
              </a:rPr>
              <a:t>ANAlog</a:t>
            </a:r>
            <a:r>
              <a:rPr lang="en-US" sz="3600" dirty="0">
                <a:solidFill>
                  <a:srgbClr val="000000"/>
                </a:solidFill>
                <a:latin typeface="Century Schoolbook" panose="02040604050505020304"/>
              </a:rPr>
              <a:t> Signal Processor (MANAS)</a:t>
            </a:r>
            <a:endParaRPr kumimoji="0" lang="en-IN" sz="3600" b="0" i="0" u="none" strike="noStrike" kern="1200" cap="none" spc="-50" normalizeH="0" baseline="0" noProof="0" dirty="0">
              <a:ln>
                <a:noFill/>
              </a:ln>
              <a:solidFill>
                <a:srgbClr val="000000"/>
              </a:solidFill>
              <a:effectLst/>
              <a:uLnTx/>
              <a:uFillTx/>
              <a:latin typeface="Century Schoolbook" panose="02040604050505020304"/>
              <a:ea typeface="+mj-ea"/>
              <a:cs typeface="+mj-cs"/>
            </a:endParaRPr>
          </a:p>
        </p:txBody>
      </p:sp>
      <p:pic>
        <p:nvPicPr>
          <p:cNvPr id="7" name="Picture 6">
            <a:extLst>
              <a:ext uri="{FF2B5EF4-FFF2-40B4-BE49-F238E27FC236}">
                <a16:creationId xmlns:a16="http://schemas.microsoft.com/office/drawing/2014/main" xmlns="" id="{59FED455-C95A-4C6E-99CC-CC0ADDA6AB00}"/>
              </a:ext>
            </a:extLst>
          </p:cNvPr>
          <p:cNvPicPr>
            <a:picLocks noChangeAspect="1"/>
          </p:cNvPicPr>
          <p:nvPr/>
        </p:nvPicPr>
        <p:blipFill>
          <a:blip r:embed="rId2"/>
          <a:stretch>
            <a:fillRect/>
          </a:stretch>
        </p:blipFill>
        <p:spPr>
          <a:xfrm>
            <a:off x="1203656" y="3101166"/>
            <a:ext cx="6834909" cy="3553893"/>
          </a:xfrm>
          <a:prstGeom prst="rect">
            <a:avLst/>
          </a:prstGeom>
        </p:spPr>
      </p:pic>
      <p:pic>
        <p:nvPicPr>
          <p:cNvPr id="8" name="Picture 4" descr="IMG_3640_Manas_Single_1">
            <a:extLst>
              <a:ext uri="{FF2B5EF4-FFF2-40B4-BE49-F238E27FC236}">
                <a16:creationId xmlns:a16="http://schemas.microsoft.com/office/drawing/2014/main" xmlns="" id="{CB5426E2-E142-48B6-8397-A6A65C01A861}"/>
              </a:ext>
            </a:extLst>
          </p:cNvPr>
          <p:cNvPicPr>
            <a:picLocks noChangeAspect="1" noChangeArrowheads="1"/>
          </p:cNvPicPr>
          <p:nvPr/>
        </p:nvPicPr>
        <p:blipFill>
          <a:blip r:embed="rId3" cstate="print">
            <a:lum bright="18000" contrast="42000"/>
            <a:extLst>
              <a:ext uri="{28A0092B-C50C-407E-A947-70E740481C1C}">
                <a14:useLocalDpi xmlns:a14="http://schemas.microsoft.com/office/drawing/2010/main" val="0"/>
              </a:ext>
            </a:extLst>
          </a:blip>
          <a:srcRect/>
          <a:stretch>
            <a:fillRect/>
          </a:stretch>
        </p:blipFill>
        <p:spPr bwMode="auto">
          <a:xfrm>
            <a:off x="1264458" y="1015819"/>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xmlns="" id="{BB9CFD13-8647-4737-BDE2-5289FD025CF1}"/>
              </a:ext>
            </a:extLst>
          </p:cNvPr>
          <p:cNvSpPr txBox="1"/>
          <p:nvPr/>
        </p:nvSpPr>
        <p:spPr>
          <a:xfrm>
            <a:off x="8259473" y="4220067"/>
            <a:ext cx="2530764" cy="1077218"/>
          </a:xfrm>
          <a:prstGeom prst="rect">
            <a:avLst/>
          </a:prstGeom>
          <a:noFill/>
        </p:spPr>
        <p:txBody>
          <a:bodyPr wrap="square" rtlCol="0">
            <a:spAutoFit/>
          </a:bodyPr>
          <a:lstStyle/>
          <a:p>
            <a:r>
              <a:rPr lang="en-US" sz="3200" dirty="0">
                <a:solidFill>
                  <a:srgbClr val="C00000"/>
                </a:solidFill>
              </a:rPr>
              <a:t>Indigenous Effort</a:t>
            </a:r>
            <a:endParaRPr lang="en-IN" sz="3200" dirty="0">
              <a:solidFill>
                <a:srgbClr val="C00000"/>
              </a:solidFill>
            </a:endParaRPr>
          </a:p>
        </p:txBody>
      </p:sp>
      <p:pic>
        <p:nvPicPr>
          <p:cNvPr id="10" name="Picture 9">
            <a:extLst>
              <a:ext uri="{FF2B5EF4-FFF2-40B4-BE49-F238E27FC236}">
                <a16:creationId xmlns:a16="http://schemas.microsoft.com/office/drawing/2014/main" xmlns="" id="{928A0857-BBCC-47A0-B3A2-A2F98604E393}"/>
              </a:ext>
            </a:extLst>
          </p:cNvPr>
          <p:cNvPicPr>
            <a:picLocks noChangeAspect="1"/>
          </p:cNvPicPr>
          <p:nvPr/>
        </p:nvPicPr>
        <p:blipFill>
          <a:blip r:embed="rId4"/>
          <a:stretch>
            <a:fillRect/>
          </a:stretch>
        </p:blipFill>
        <p:spPr>
          <a:xfrm>
            <a:off x="3069863" y="1715548"/>
            <a:ext cx="8189168" cy="922385"/>
          </a:xfrm>
          <a:prstGeom prst="rect">
            <a:avLst/>
          </a:prstGeom>
        </p:spPr>
      </p:pic>
    </p:spTree>
    <p:extLst>
      <p:ext uri="{BB962C8B-B14F-4D97-AF65-F5344CB8AC3E}">
        <p14:creationId xmlns:p14="http://schemas.microsoft.com/office/powerpoint/2010/main" val="37568111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7C1905-2A10-43F5-A90B-2C303CA1B645}"/>
              </a:ext>
            </a:extLst>
          </p:cNvPr>
          <p:cNvSpPr>
            <a:spLocks noGrp="1"/>
          </p:cNvSpPr>
          <p:nvPr>
            <p:ph type="title"/>
          </p:nvPr>
        </p:nvSpPr>
        <p:spPr>
          <a:xfrm>
            <a:off x="0" y="5542"/>
            <a:ext cx="10790739" cy="780652"/>
          </a:xfrm>
        </p:spPr>
        <p:txBody>
          <a:bodyPr/>
          <a:lstStyle/>
          <a:p>
            <a:r>
              <a:rPr lang="en-US" dirty="0"/>
              <a:t>Major Milestones</a:t>
            </a:r>
            <a:endParaRPr lang="en-IN" dirty="0"/>
          </a:p>
        </p:txBody>
      </p:sp>
      <p:sp>
        <p:nvSpPr>
          <p:cNvPr id="3" name="Date Placeholder 2">
            <a:extLst>
              <a:ext uri="{FF2B5EF4-FFF2-40B4-BE49-F238E27FC236}">
                <a16:creationId xmlns:a16="http://schemas.microsoft.com/office/drawing/2014/main" xmlns="" id="{01940871-DC5C-4D8E-B02C-6192EC0FB11E}"/>
              </a:ext>
            </a:extLst>
          </p:cNvPr>
          <p:cNvSpPr>
            <a:spLocks noGrp="1"/>
          </p:cNvSpPr>
          <p:nvPr>
            <p:ph type="dt" sz="half" idx="10"/>
          </p:nvPr>
        </p:nvSpPr>
        <p:spPr/>
        <p:txBody>
          <a:bodyPr/>
          <a:lstStyle/>
          <a:p>
            <a:r>
              <a:rPr lang="en-US"/>
              <a:t>November 5  2019</a:t>
            </a:r>
            <a:endParaRPr lang="en-US" dirty="0"/>
          </a:p>
        </p:txBody>
      </p:sp>
      <p:sp>
        <p:nvSpPr>
          <p:cNvPr id="4" name="Footer Placeholder 3">
            <a:extLst>
              <a:ext uri="{FF2B5EF4-FFF2-40B4-BE49-F238E27FC236}">
                <a16:creationId xmlns:a16="http://schemas.microsoft.com/office/drawing/2014/main" xmlns="" id="{DD6DDB3B-9094-400D-8460-2BCC73B17CA6}"/>
              </a:ext>
            </a:extLst>
          </p:cNvPr>
          <p:cNvSpPr>
            <a:spLocks noGrp="1"/>
          </p:cNvSpPr>
          <p:nvPr>
            <p:ph type="ftr" sz="quarter" idx="11"/>
          </p:nvPr>
        </p:nvSpPr>
        <p:spPr/>
        <p:txBody>
          <a:bodyPr/>
          <a:lstStyle/>
          <a:p>
            <a:r>
              <a:rPr lang="en-US"/>
              <a:t>Vigyan Samagam</a:t>
            </a:r>
            <a:endParaRPr lang="en-US" dirty="0"/>
          </a:p>
        </p:txBody>
      </p:sp>
      <p:sp>
        <p:nvSpPr>
          <p:cNvPr id="5" name="Slide Number Placeholder 4">
            <a:extLst>
              <a:ext uri="{FF2B5EF4-FFF2-40B4-BE49-F238E27FC236}">
                <a16:creationId xmlns:a16="http://schemas.microsoft.com/office/drawing/2014/main" xmlns="" id="{DD969C04-F79A-4261-8B9B-AC30F9BC43E4}"/>
              </a:ext>
            </a:extLst>
          </p:cNvPr>
          <p:cNvSpPr>
            <a:spLocks noGrp="1"/>
          </p:cNvSpPr>
          <p:nvPr>
            <p:ph type="sldNum" sz="quarter" idx="12"/>
          </p:nvPr>
        </p:nvSpPr>
        <p:spPr/>
        <p:txBody>
          <a:bodyPr>
            <a:normAutofit lnSpcReduction="10000"/>
          </a:bodyPr>
          <a:lstStyle/>
          <a:p>
            <a:fld id="{D4E101AD-DFF3-4E6D-BB6E-A2D5D8E3AA0E}" type="slidenum">
              <a:rPr lang="en-US" smtClean="0"/>
              <a:t>29</a:t>
            </a:fld>
            <a:endParaRPr lang="en-US"/>
          </a:p>
        </p:txBody>
      </p:sp>
      <p:pic>
        <p:nvPicPr>
          <p:cNvPr id="6" name="Picture 5">
            <a:extLst>
              <a:ext uri="{FF2B5EF4-FFF2-40B4-BE49-F238E27FC236}">
                <a16:creationId xmlns:a16="http://schemas.microsoft.com/office/drawing/2014/main" xmlns="" id="{B4EEF701-4C1A-4EA0-8A12-41E47B36B215}"/>
              </a:ext>
            </a:extLst>
          </p:cNvPr>
          <p:cNvPicPr>
            <a:picLocks noChangeAspect="1"/>
          </p:cNvPicPr>
          <p:nvPr/>
        </p:nvPicPr>
        <p:blipFill rotWithShape="1">
          <a:blip r:embed="rId3"/>
          <a:srcRect l="-741" t="6570" b="23263"/>
          <a:stretch/>
        </p:blipFill>
        <p:spPr>
          <a:xfrm>
            <a:off x="264568" y="891937"/>
            <a:ext cx="10526171" cy="5280263"/>
          </a:xfrm>
          <a:prstGeom prst="rect">
            <a:avLst/>
          </a:prstGeom>
        </p:spPr>
      </p:pic>
      <p:sp>
        <p:nvSpPr>
          <p:cNvPr id="7" name="TextBox 6">
            <a:extLst>
              <a:ext uri="{FF2B5EF4-FFF2-40B4-BE49-F238E27FC236}">
                <a16:creationId xmlns:a16="http://schemas.microsoft.com/office/drawing/2014/main" xmlns="" id="{3ACAB168-2907-49DD-85D6-118CDD72FDC0}"/>
              </a:ext>
            </a:extLst>
          </p:cNvPr>
          <p:cNvSpPr txBox="1"/>
          <p:nvPr/>
        </p:nvSpPr>
        <p:spPr>
          <a:xfrm>
            <a:off x="264568" y="6396593"/>
            <a:ext cx="10884401" cy="369332"/>
          </a:xfrm>
          <a:prstGeom prst="rect">
            <a:avLst/>
          </a:prstGeom>
          <a:noFill/>
        </p:spPr>
        <p:txBody>
          <a:bodyPr wrap="square" rtlCol="0">
            <a:spAutoFit/>
          </a:bodyPr>
          <a:lstStyle/>
          <a:p>
            <a:r>
              <a:rPr lang="en-US" b="1" dirty="0">
                <a:solidFill>
                  <a:srgbClr val="FF0000"/>
                </a:solidFill>
              </a:rPr>
              <a:t>Data collected with MANAS have led to 35 publications in reputed international journals</a:t>
            </a:r>
            <a:endParaRPr lang="en-IN" b="1" dirty="0">
              <a:solidFill>
                <a:srgbClr val="FF0000"/>
              </a:solidFill>
            </a:endParaRPr>
          </a:p>
        </p:txBody>
      </p:sp>
    </p:spTree>
    <p:extLst>
      <p:ext uri="{BB962C8B-B14F-4D97-AF65-F5344CB8AC3E}">
        <p14:creationId xmlns:p14="http://schemas.microsoft.com/office/powerpoint/2010/main" val="18144975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2FDA6FE3-5B47-40E4-BA7E-F9B62AD3C0CB}"/>
              </a:ext>
            </a:extLst>
          </p:cNvPr>
          <p:cNvSpPr>
            <a:spLocks noGrp="1"/>
          </p:cNvSpPr>
          <p:nvPr>
            <p:ph type="sldNum" sz="quarter" idx="12"/>
          </p:nvPr>
        </p:nvSpPr>
        <p:spPr/>
        <p:txBody>
          <a:bodyPr>
            <a:normAutofit lnSpcReduction="10000"/>
          </a:bodyPr>
          <a:lstStyle/>
          <a:p>
            <a:fld id="{D4E101AD-DFF3-4E6D-BB6E-A2D5D8E3AA0E}" type="slidenum">
              <a:rPr lang="en-US" smtClean="0"/>
              <a:t>3</a:t>
            </a:fld>
            <a:endParaRPr lang="en-US"/>
          </a:p>
        </p:txBody>
      </p:sp>
      <p:pic>
        <p:nvPicPr>
          <p:cNvPr id="5" name="Picture 2">
            <a:extLst>
              <a:ext uri="{FF2B5EF4-FFF2-40B4-BE49-F238E27FC236}">
                <a16:creationId xmlns:a16="http://schemas.microsoft.com/office/drawing/2014/main" xmlns="" id="{00FB8A21-3D8E-4F00-ABB1-8A2DD6FF4174}"/>
              </a:ext>
            </a:extLst>
          </p:cNvPr>
          <p:cNvPicPr>
            <a:picLocks noChangeAspect="1"/>
          </p:cNvPicPr>
          <p:nvPr/>
        </p:nvPicPr>
        <p:blipFill rotWithShape="1">
          <a:blip r:embed="rId2">
            <a:extLst>
              <a:ext uri="{28A0092B-C50C-407E-A947-70E740481C1C}">
                <a14:useLocalDpi xmlns:a14="http://schemas.microsoft.com/office/drawing/2010/main" val="0"/>
              </a:ext>
            </a:extLst>
          </a:blip>
          <a:srcRect l="16210" t="13580" r="65170"/>
          <a:stretch/>
        </p:blipFill>
        <p:spPr bwMode="auto">
          <a:xfrm>
            <a:off x="8948425" y="1007471"/>
            <a:ext cx="858926" cy="429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D0561BD4-9365-42E8-94C2-A9F09F9B151D}"/>
              </a:ext>
            </a:extLst>
          </p:cNvPr>
          <p:cNvSpPr txBox="1"/>
          <p:nvPr/>
        </p:nvSpPr>
        <p:spPr>
          <a:xfrm>
            <a:off x="8368575" y="5302102"/>
            <a:ext cx="2924266" cy="1077218"/>
          </a:xfrm>
          <a:prstGeom prst="rect">
            <a:avLst/>
          </a:prstGeom>
          <a:noFill/>
        </p:spPr>
        <p:txBody>
          <a:bodyPr wrap="square" rtlCol="0">
            <a:spAutoFit/>
          </a:bodyPr>
          <a:lstStyle/>
          <a:p>
            <a:r>
              <a:rPr lang="en-US" sz="3200" dirty="0">
                <a:solidFill>
                  <a:srgbClr val="C00000"/>
                </a:solidFill>
              </a:rPr>
              <a:t>Proton    : </a:t>
            </a:r>
            <a:r>
              <a:rPr lang="en-US" sz="3200" dirty="0" err="1">
                <a:solidFill>
                  <a:srgbClr val="C00000"/>
                </a:solidFill>
              </a:rPr>
              <a:t>uud</a:t>
            </a:r>
            <a:endParaRPr lang="en-US" sz="3200" dirty="0">
              <a:solidFill>
                <a:srgbClr val="C00000"/>
              </a:solidFill>
            </a:endParaRPr>
          </a:p>
          <a:p>
            <a:r>
              <a:rPr lang="en-US" sz="3200" dirty="0">
                <a:solidFill>
                  <a:srgbClr val="C00000"/>
                </a:solidFill>
              </a:rPr>
              <a:t>Neutron : </a:t>
            </a:r>
            <a:r>
              <a:rPr lang="en-US" sz="3200" dirty="0" err="1">
                <a:solidFill>
                  <a:srgbClr val="C00000"/>
                </a:solidFill>
              </a:rPr>
              <a:t>ddu</a:t>
            </a:r>
            <a:endParaRPr lang="en-IN" sz="3200" dirty="0">
              <a:solidFill>
                <a:srgbClr val="C00000"/>
              </a:solidFill>
            </a:endParaRPr>
          </a:p>
        </p:txBody>
      </p:sp>
      <p:sp>
        <p:nvSpPr>
          <p:cNvPr id="7" name="Title 6">
            <a:extLst>
              <a:ext uri="{FF2B5EF4-FFF2-40B4-BE49-F238E27FC236}">
                <a16:creationId xmlns:a16="http://schemas.microsoft.com/office/drawing/2014/main" xmlns="" id="{F57C6C9F-53F5-4E36-82E8-AFFED59D8538}"/>
              </a:ext>
            </a:extLst>
          </p:cNvPr>
          <p:cNvSpPr txBox="1">
            <a:spLocks/>
          </p:cNvSpPr>
          <p:nvPr/>
        </p:nvSpPr>
        <p:spPr>
          <a:xfrm>
            <a:off x="1" y="1511"/>
            <a:ext cx="10372436" cy="922125"/>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dirty="0"/>
              <a:t>All Matter around us – very simple </a:t>
            </a:r>
            <a:endParaRPr lang="en-US" sz="2400" dirty="0"/>
          </a:p>
        </p:txBody>
      </p:sp>
      <p:pic>
        <p:nvPicPr>
          <p:cNvPr id="8" name="Picture 7"/>
          <p:cNvPicPr>
            <a:picLocks noChangeAspect="1"/>
          </p:cNvPicPr>
          <p:nvPr/>
        </p:nvPicPr>
        <p:blipFill rotWithShape="1">
          <a:blip r:embed="rId3"/>
          <a:srcRect l="3001" r="3080"/>
          <a:stretch/>
        </p:blipFill>
        <p:spPr>
          <a:xfrm>
            <a:off x="340242" y="1441662"/>
            <a:ext cx="8399722" cy="3426249"/>
          </a:xfrm>
          <a:prstGeom prst="rect">
            <a:avLst/>
          </a:prstGeom>
          <a:ln w="22225">
            <a:solidFill>
              <a:schemeClr val="accent1"/>
            </a:solidFill>
          </a:ln>
        </p:spPr>
      </p:pic>
      <p:sp>
        <p:nvSpPr>
          <p:cNvPr id="9" name="Date Placeholder 3"/>
          <p:cNvSpPr>
            <a:spLocks noGrp="1"/>
          </p:cNvSpPr>
          <p:nvPr>
            <p:ph type="dt" sz="half" idx="10"/>
          </p:nvPr>
        </p:nvSpPr>
        <p:spPr>
          <a:xfrm rot="16200000">
            <a:off x="10686705" y="1109373"/>
            <a:ext cx="2126673" cy="365125"/>
          </a:xfrm>
        </p:spPr>
        <p:txBody>
          <a:bodyPr/>
          <a:lstStyle/>
          <a:p>
            <a:r>
              <a:rPr lang="en-US" dirty="0"/>
              <a:t>November 5  2019</a:t>
            </a:r>
          </a:p>
        </p:txBody>
      </p:sp>
      <p:sp>
        <p:nvSpPr>
          <p:cNvPr id="10"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a:xfrm rot="16200000">
            <a:off x="10679781" y="4028065"/>
            <a:ext cx="2140528" cy="365125"/>
          </a:xfrm>
        </p:spPr>
        <p:txBody>
          <a:bodyPr/>
          <a:lstStyle/>
          <a:p>
            <a:r>
              <a:rPr lang="en-US" dirty="0" err="1"/>
              <a:t>Vigyan</a:t>
            </a:r>
            <a:r>
              <a:rPr lang="en-US" dirty="0"/>
              <a:t> </a:t>
            </a:r>
            <a:r>
              <a:rPr lang="en-US" dirty="0" err="1"/>
              <a:t>Samagam</a:t>
            </a:r>
            <a:endParaRPr lang="en-US" dirty="0"/>
          </a:p>
        </p:txBody>
      </p:sp>
      <p:pic>
        <p:nvPicPr>
          <p:cNvPr id="2" name="Picture 1"/>
          <p:cNvPicPr>
            <a:picLocks noChangeAspect="1"/>
          </p:cNvPicPr>
          <p:nvPr/>
        </p:nvPicPr>
        <p:blipFill>
          <a:blip r:embed="rId4"/>
          <a:stretch>
            <a:fillRect/>
          </a:stretch>
        </p:blipFill>
        <p:spPr>
          <a:xfrm>
            <a:off x="9852642" y="963456"/>
            <a:ext cx="1154729" cy="4317436"/>
          </a:xfrm>
          <a:prstGeom prst="rect">
            <a:avLst/>
          </a:prstGeom>
        </p:spPr>
      </p:pic>
    </p:spTree>
    <p:extLst>
      <p:ext uri="{BB962C8B-B14F-4D97-AF65-F5344CB8AC3E}">
        <p14:creationId xmlns:p14="http://schemas.microsoft.com/office/powerpoint/2010/main" val="16134148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01482F-1EFB-4B61-99E1-E51809C6AF4A}"/>
              </a:ext>
            </a:extLst>
          </p:cNvPr>
          <p:cNvSpPr>
            <a:spLocks noGrp="1"/>
          </p:cNvSpPr>
          <p:nvPr>
            <p:ph type="title"/>
          </p:nvPr>
        </p:nvSpPr>
        <p:spPr>
          <a:xfrm>
            <a:off x="0" y="-1388"/>
            <a:ext cx="10790739" cy="780652"/>
          </a:xfrm>
        </p:spPr>
        <p:txBody>
          <a:bodyPr/>
          <a:lstStyle/>
          <a:p>
            <a:r>
              <a:rPr lang="en-IN" dirty="0"/>
              <a:t>ALICE upgrade</a:t>
            </a:r>
            <a:endParaRPr lang="en-US" dirty="0"/>
          </a:p>
        </p:txBody>
      </p:sp>
      <p:sp>
        <p:nvSpPr>
          <p:cNvPr id="5" name="Slide Number Placeholder 4">
            <a:extLst>
              <a:ext uri="{FF2B5EF4-FFF2-40B4-BE49-F238E27FC236}">
                <a16:creationId xmlns:a16="http://schemas.microsoft.com/office/drawing/2014/main" xmlns="" id="{5D5047F5-F494-4B00-AF89-0732E7301789}"/>
              </a:ext>
            </a:extLst>
          </p:cNvPr>
          <p:cNvSpPr>
            <a:spLocks noGrp="1"/>
          </p:cNvSpPr>
          <p:nvPr>
            <p:ph type="sldNum" sz="quarter" idx="12"/>
          </p:nvPr>
        </p:nvSpPr>
        <p:spPr/>
        <p:txBody>
          <a:bodyPr>
            <a:normAutofit lnSpcReduction="10000"/>
          </a:bodyPr>
          <a:lstStyle/>
          <a:p>
            <a:fld id="{D4E101AD-DFF3-4E6D-BB6E-A2D5D8E3AA0E}" type="slidenum">
              <a:rPr lang="en-US" smtClean="0"/>
              <a:t>30</a:t>
            </a:fld>
            <a:endParaRPr lang="en-US" dirty="0"/>
          </a:p>
        </p:txBody>
      </p:sp>
      <p:pic>
        <p:nvPicPr>
          <p:cNvPr id="6" name="Picture 5">
            <a:extLst>
              <a:ext uri="{FF2B5EF4-FFF2-40B4-BE49-F238E27FC236}">
                <a16:creationId xmlns:a16="http://schemas.microsoft.com/office/drawing/2014/main" xmlns="" id="{DA5ADAD9-9E4E-4B50-9AC2-77A62B6E3251}"/>
              </a:ext>
            </a:extLst>
          </p:cNvPr>
          <p:cNvPicPr>
            <a:picLocks noChangeAspect="1"/>
          </p:cNvPicPr>
          <p:nvPr/>
        </p:nvPicPr>
        <p:blipFill>
          <a:blip r:embed="rId2"/>
          <a:stretch>
            <a:fillRect/>
          </a:stretch>
        </p:blipFill>
        <p:spPr>
          <a:xfrm>
            <a:off x="638937" y="3983037"/>
            <a:ext cx="10315575" cy="2486025"/>
          </a:xfrm>
          <a:prstGeom prst="rect">
            <a:avLst/>
          </a:prstGeom>
        </p:spPr>
      </p:pic>
      <p:sp>
        <p:nvSpPr>
          <p:cNvPr id="7" name="TextBox 6">
            <a:extLst>
              <a:ext uri="{FF2B5EF4-FFF2-40B4-BE49-F238E27FC236}">
                <a16:creationId xmlns:a16="http://schemas.microsoft.com/office/drawing/2014/main" xmlns="" id="{982EF8F9-7220-47EE-92A2-18092D2D9922}"/>
              </a:ext>
            </a:extLst>
          </p:cNvPr>
          <p:cNvSpPr txBox="1"/>
          <p:nvPr/>
        </p:nvSpPr>
        <p:spPr>
          <a:xfrm>
            <a:off x="638937" y="1976734"/>
            <a:ext cx="10790739" cy="923330"/>
          </a:xfrm>
          <a:prstGeom prst="rect">
            <a:avLst/>
          </a:prstGeom>
          <a:noFill/>
        </p:spPr>
        <p:txBody>
          <a:bodyPr wrap="square" rtlCol="0">
            <a:spAutoFit/>
          </a:bodyPr>
          <a:lstStyle/>
          <a:p>
            <a:pPr marL="285750" indent="-285750">
              <a:buFont typeface="Arial" panose="020B0604020202020204" pitchFamily="34" charset="0"/>
              <a:buChar char="•"/>
            </a:pPr>
            <a:r>
              <a:rPr lang="en-IN" dirty="0"/>
              <a:t>ALICE has started LS2 upgrade.</a:t>
            </a:r>
          </a:p>
          <a:p>
            <a:pPr marL="285750" indent="-285750">
              <a:buFont typeface="Arial" panose="020B0604020202020204" pitchFamily="34" charset="0"/>
              <a:buChar char="•"/>
            </a:pPr>
            <a:r>
              <a:rPr lang="en-IN" dirty="0"/>
              <a:t>ALICE will be able to collect pp and p-Pb data at 200 kHz and Pb-Pb 50 kHz in Run3 of LHC.</a:t>
            </a:r>
          </a:p>
          <a:p>
            <a:pPr marL="285750" indent="-285750">
              <a:buFont typeface="Arial" panose="020B0604020202020204" pitchFamily="34" charset="0"/>
              <a:buChar char="•"/>
            </a:pPr>
            <a:r>
              <a:rPr lang="en-IN" dirty="0"/>
              <a:t>Essential </a:t>
            </a:r>
            <a:r>
              <a:rPr lang="en-US" dirty="0"/>
              <a:t>for a detailed understanding of QGP.</a:t>
            </a:r>
          </a:p>
        </p:txBody>
      </p:sp>
      <p:sp>
        <p:nvSpPr>
          <p:cNvPr id="8" name="Date Placeholder 3"/>
          <p:cNvSpPr>
            <a:spLocks noGrp="1"/>
          </p:cNvSpPr>
          <p:nvPr>
            <p:ph type="dt" sz="half" idx="10"/>
          </p:nvPr>
        </p:nvSpPr>
        <p:spPr>
          <a:xfrm rot="16200000">
            <a:off x="10686705" y="1109373"/>
            <a:ext cx="2126673" cy="365125"/>
          </a:xfrm>
        </p:spPr>
        <p:txBody>
          <a:bodyPr/>
          <a:lstStyle/>
          <a:p>
            <a:r>
              <a:rPr lang="en-US" dirty="0"/>
              <a:t>November 5  2019</a:t>
            </a:r>
          </a:p>
        </p:txBody>
      </p:sp>
      <p:sp>
        <p:nvSpPr>
          <p:cNvPr id="9"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a:xfrm rot="16200000">
            <a:off x="10679781" y="4028065"/>
            <a:ext cx="2140528" cy="365125"/>
          </a:xfrm>
        </p:spPr>
        <p:txBody>
          <a:bodyPr/>
          <a:lstStyle/>
          <a:p>
            <a:r>
              <a:rPr lang="en-US" dirty="0" err="1"/>
              <a:t>Vigyan</a:t>
            </a:r>
            <a:r>
              <a:rPr lang="en-US" dirty="0"/>
              <a:t> </a:t>
            </a:r>
            <a:r>
              <a:rPr lang="en-US" dirty="0" err="1"/>
              <a:t>Samagam</a:t>
            </a:r>
            <a:endParaRPr lang="en-US" dirty="0"/>
          </a:p>
        </p:txBody>
      </p:sp>
    </p:spTree>
    <p:extLst>
      <p:ext uri="{BB962C8B-B14F-4D97-AF65-F5344CB8AC3E}">
        <p14:creationId xmlns:p14="http://schemas.microsoft.com/office/powerpoint/2010/main" val="2985552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BBA863E8-5267-4CB6-906B-A97DE4F7B00D}"/>
              </a:ext>
            </a:extLst>
          </p:cNvPr>
          <p:cNvSpPr>
            <a:spLocks noGrp="1"/>
          </p:cNvSpPr>
          <p:nvPr>
            <p:ph type="sldNum" sz="quarter" idx="12"/>
          </p:nvPr>
        </p:nvSpPr>
        <p:spPr/>
        <p:txBody>
          <a:bodyPr>
            <a:normAutofit lnSpcReduction="10000"/>
          </a:bodyPr>
          <a:lstStyle/>
          <a:p>
            <a:fld id="{D4E101AD-DFF3-4E6D-BB6E-A2D5D8E3AA0E}" type="slidenum">
              <a:rPr lang="en-US" smtClean="0"/>
              <a:t>31</a:t>
            </a:fld>
            <a:endParaRPr lang="en-US"/>
          </a:p>
        </p:txBody>
      </p:sp>
      <p:sp>
        <p:nvSpPr>
          <p:cNvPr id="4" name="Footer Placeholder 3">
            <a:extLst>
              <a:ext uri="{FF2B5EF4-FFF2-40B4-BE49-F238E27FC236}">
                <a16:creationId xmlns:a16="http://schemas.microsoft.com/office/drawing/2014/main" xmlns="" id="{E249E377-718B-43E2-AE74-B398E2282FE0}"/>
              </a:ext>
            </a:extLst>
          </p:cNvPr>
          <p:cNvSpPr>
            <a:spLocks noGrp="1"/>
          </p:cNvSpPr>
          <p:nvPr>
            <p:ph type="ftr" sz="quarter" idx="11"/>
          </p:nvPr>
        </p:nvSpPr>
        <p:spPr/>
        <p:txBody>
          <a:bodyPr/>
          <a:lstStyle/>
          <a:p>
            <a:r>
              <a:rPr lang="en-US"/>
              <a:t>Vigyan Samagam</a:t>
            </a:r>
            <a:endParaRPr lang="en-US" dirty="0"/>
          </a:p>
        </p:txBody>
      </p:sp>
      <p:sp>
        <p:nvSpPr>
          <p:cNvPr id="3" name="Date Placeholder 2">
            <a:extLst>
              <a:ext uri="{FF2B5EF4-FFF2-40B4-BE49-F238E27FC236}">
                <a16:creationId xmlns:a16="http://schemas.microsoft.com/office/drawing/2014/main" xmlns="" id="{C27B4A0A-73C6-4CC2-9633-C2320D388A4D}"/>
              </a:ext>
            </a:extLst>
          </p:cNvPr>
          <p:cNvSpPr>
            <a:spLocks noGrp="1"/>
          </p:cNvSpPr>
          <p:nvPr>
            <p:ph type="dt" sz="half" idx="10"/>
          </p:nvPr>
        </p:nvSpPr>
        <p:spPr/>
        <p:txBody>
          <a:bodyPr/>
          <a:lstStyle/>
          <a:p>
            <a:r>
              <a:rPr lang="en-US"/>
              <a:t>November 5  2019</a:t>
            </a:r>
            <a:endParaRPr lang="en-US" dirty="0"/>
          </a:p>
        </p:txBody>
      </p:sp>
      <p:pic>
        <p:nvPicPr>
          <p:cNvPr id="6" name="Picture 5">
            <a:extLst>
              <a:ext uri="{FF2B5EF4-FFF2-40B4-BE49-F238E27FC236}">
                <a16:creationId xmlns:a16="http://schemas.microsoft.com/office/drawing/2014/main" xmlns="" id="{C0FBCC7F-B02D-436D-B68F-7ABBADD93BF7}"/>
              </a:ext>
            </a:extLst>
          </p:cNvPr>
          <p:cNvPicPr>
            <a:picLocks noChangeAspect="1"/>
          </p:cNvPicPr>
          <p:nvPr/>
        </p:nvPicPr>
        <p:blipFill>
          <a:blip r:embed="rId2"/>
          <a:stretch>
            <a:fillRect/>
          </a:stretch>
        </p:blipFill>
        <p:spPr>
          <a:xfrm>
            <a:off x="159089" y="1280160"/>
            <a:ext cx="7052941" cy="5242560"/>
          </a:xfrm>
          <a:prstGeom prst="rect">
            <a:avLst/>
          </a:prstGeom>
        </p:spPr>
      </p:pic>
      <p:pic>
        <p:nvPicPr>
          <p:cNvPr id="7" name="Picture 6">
            <a:extLst>
              <a:ext uri="{FF2B5EF4-FFF2-40B4-BE49-F238E27FC236}">
                <a16:creationId xmlns:a16="http://schemas.microsoft.com/office/drawing/2014/main" xmlns="" id="{8A7B7C50-A9BE-48BD-88D3-2BCC24B76659}"/>
              </a:ext>
            </a:extLst>
          </p:cNvPr>
          <p:cNvPicPr>
            <a:picLocks noChangeAspect="1"/>
          </p:cNvPicPr>
          <p:nvPr/>
        </p:nvPicPr>
        <p:blipFill>
          <a:blip r:embed="rId3"/>
          <a:stretch>
            <a:fillRect/>
          </a:stretch>
        </p:blipFill>
        <p:spPr>
          <a:xfrm>
            <a:off x="7458318" y="1417136"/>
            <a:ext cx="3956855" cy="3185344"/>
          </a:xfrm>
          <a:prstGeom prst="rect">
            <a:avLst/>
          </a:prstGeom>
        </p:spPr>
      </p:pic>
      <p:sp>
        <p:nvSpPr>
          <p:cNvPr id="8" name="Google Shape;56;p13">
            <a:extLst>
              <a:ext uri="{FF2B5EF4-FFF2-40B4-BE49-F238E27FC236}">
                <a16:creationId xmlns:a16="http://schemas.microsoft.com/office/drawing/2014/main" xmlns="" id="{54AF4FC5-0F32-47D1-AC14-7E414944D824}"/>
              </a:ext>
            </a:extLst>
          </p:cNvPr>
          <p:cNvSpPr txBox="1"/>
          <p:nvPr/>
        </p:nvSpPr>
        <p:spPr>
          <a:xfrm>
            <a:off x="0" y="40740"/>
            <a:ext cx="8608500"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dirty="0">
                <a:latin typeface="Open Sans"/>
                <a:ea typeface="Open Sans"/>
                <a:cs typeface="Open Sans"/>
                <a:sym typeface="Open Sans"/>
              </a:rPr>
              <a:t>CMS Phase-2 Upgrade and Indian Participation</a:t>
            </a:r>
            <a:endParaRPr sz="2800" b="1" dirty="0">
              <a:latin typeface="Open Sans"/>
              <a:ea typeface="Open Sans"/>
              <a:cs typeface="Open Sans"/>
              <a:sym typeface="Open Sans"/>
            </a:endParaRPr>
          </a:p>
        </p:txBody>
      </p:sp>
    </p:spTree>
    <p:extLst>
      <p:ext uri="{BB962C8B-B14F-4D97-AF65-F5344CB8AC3E}">
        <p14:creationId xmlns:p14="http://schemas.microsoft.com/office/powerpoint/2010/main" val="1802600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B784E14D-E161-45D8-8484-7D2CFE3415AA}"/>
              </a:ext>
            </a:extLst>
          </p:cNvPr>
          <p:cNvSpPr>
            <a:spLocks noGrp="1"/>
          </p:cNvSpPr>
          <p:nvPr>
            <p:ph type="dt" sz="half" idx="10"/>
          </p:nvPr>
        </p:nvSpPr>
        <p:spPr>
          <a:xfrm rot="16200000">
            <a:off x="10797542" y="998537"/>
            <a:ext cx="1904999" cy="365125"/>
          </a:xfrm>
        </p:spPr>
        <p:txBody>
          <a:bodyPr/>
          <a:lstStyle/>
          <a:p>
            <a:r>
              <a:rPr lang="en-US"/>
              <a:t>March 6  2019</a:t>
            </a:r>
            <a:endParaRPr lang="en-US" dirty="0"/>
          </a:p>
        </p:txBody>
      </p:sp>
      <p:sp>
        <p:nvSpPr>
          <p:cNvPr id="5" name="Slide Number Placeholder 4">
            <a:extLst>
              <a:ext uri="{FF2B5EF4-FFF2-40B4-BE49-F238E27FC236}">
                <a16:creationId xmlns:a16="http://schemas.microsoft.com/office/drawing/2014/main" xmlns="" id="{47F367E3-0B91-4279-A07D-1D69D07B74B1}"/>
              </a:ext>
            </a:extLst>
          </p:cNvPr>
          <p:cNvSpPr>
            <a:spLocks noGrp="1"/>
          </p:cNvSpPr>
          <p:nvPr>
            <p:ph type="sldNum" sz="quarter" idx="12"/>
          </p:nvPr>
        </p:nvSpPr>
        <p:spPr/>
        <p:txBody>
          <a:bodyPr>
            <a:normAutofit lnSpcReduction="10000"/>
          </a:bodyPr>
          <a:lstStyle/>
          <a:p>
            <a:fld id="{D4E101AD-DFF3-4E6D-BB6E-A2D5D8E3AA0E}" type="slidenum">
              <a:rPr lang="en-US" smtClean="0"/>
              <a:t>32</a:t>
            </a:fld>
            <a:endParaRPr lang="en-US" dirty="0"/>
          </a:p>
        </p:txBody>
      </p:sp>
      <p:sp>
        <p:nvSpPr>
          <p:cNvPr id="2" name="Rectangle 1">
            <a:extLst>
              <a:ext uri="{FF2B5EF4-FFF2-40B4-BE49-F238E27FC236}">
                <a16:creationId xmlns:a16="http://schemas.microsoft.com/office/drawing/2014/main" xmlns="" id="{653B5F89-3217-49F3-A67A-996928C5249C}"/>
              </a:ext>
            </a:extLst>
          </p:cNvPr>
          <p:cNvSpPr/>
          <p:nvPr/>
        </p:nvSpPr>
        <p:spPr>
          <a:xfrm>
            <a:off x="461638" y="976829"/>
            <a:ext cx="9934113" cy="1477328"/>
          </a:xfrm>
          <a:prstGeom prst="rect">
            <a:avLst/>
          </a:prstGeom>
          <a:ln w="25400">
            <a:solidFill>
              <a:srgbClr val="002060"/>
            </a:solidFill>
          </a:ln>
        </p:spPr>
        <p:txBody>
          <a:bodyPr wrap="square">
            <a:spAutoFit/>
          </a:bodyPr>
          <a:lstStyle/>
          <a:p>
            <a:pPr marL="285750" indent="-285750" algn="just">
              <a:buFont typeface="Arial" panose="020B0604020202020204" pitchFamily="34" charset="0"/>
              <a:buChar char="•"/>
            </a:pPr>
            <a:r>
              <a:rPr lang="en-US" dirty="0"/>
              <a:t>In conventional planning, the correctness of a plan is generally judged by how close outcomes come to projections – fund the entire project – can predict a positive outcome.</a:t>
            </a:r>
          </a:p>
          <a:p>
            <a:pPr marL="285750" indent="-285750" algn="just">
              <a:buFont typeface="Arial" panose="020B0604020202020204" pitchFamily="34" charset="0"/>
              <a:buChar char="•"/>
            </a:pPr>
            <a:r>
              <a:rPr lang="en-US" dirty="0"/>
              <a:t>In discovery-driven planning, it is assumed that plan parameters may change as new information is revealed - funds are released based on the accomplishment of key milestones or checkpoints.</a:t>
            </a:r>
            <a:endParaRPr lang="en-IN" dirty="0"/>
          </a:p>
        </p:txBody>
      </p:sp>
      <p:sp>
        <p:nvSpPr>
          <p:cNvPr id="12" name="Title 6">
            <a:extLst>
              <a:ext uri="{FF2B5EF4-FFF2-40B4-BE49-F238E27FC236}">
                <a16:creationId xmlns:a16="http://schemas.microsoft.com/office/drawing/2014/main" xmlns="" id="{2E0D6B98-C27B-4848-97E7-035DAF511746}"/>
              </a:ext>
            </a:extLst>
          </p:cNvPr>
          <p:cNvSpPr txBox="1">
            <a:spLocks/>
          </p:cNvSpPr>
          <p:nvPr/>
        </p:nvSpPr>
        <p:spPr>
          <a:xfrm>
            <a:off x="0" y="1511"/>
            <a:ext cx="10937289" cy="975317"/>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dirty="0"/>
              <a:t>Discovery Driven Planning</a:t>
            </a:r>
          </a:p>
          <a:p>
            <a:r>
              <a:rPr lang="en-US" sz="2000" dirty="0"/>
              <a:t>				Rita Gunther McGrath and Ian C. MacMillan (1995) </a:t>
            </a:r>
          </a:p>
          <a:p>
            <a:endParaRPr lang="en-US" sz="2400" dirty="0"/>
          </a:p>
        </p:txBody>
      </p:sp>
      <p:sp>
        <p:nvSpPr>
          <p:cNvPr id="8" name="TextBox 7">
            <a:extLst>
              <a:ext uri="{FF2B5EF4-FFF2-40B4-BE49-F238E27FC236}">
                <a16:creationId xmlns:a16="http://schemas.microsoft.com/office/drawing/2014/main" xmlns="" id="{B3626DA7-9FD0-4149-89B2-3A4930488618}"/>
              </a:ext>
            </a:extLst>
          </p:cNvPr>
          <p:cNvSpPr txBox="1"/>
          <p:nvPr/>
        </p:nvSpPr>
        <p:spPr>
          <a:xfrm>
            <a:off x="2253673" y="2503066"/>
            <a:ext cx="6169891" cy="369332"/>
          </a:xfrm>
          <a:prstGeom prst="rect">
            <a:avLst/>
          </a:prstGeom>
          <a:noFill/>
          <a:ln w="25400">
            <a:solidFill>
              <a:srgbClr val="C00000"/>
            </a:solidFill>
          </a:ln>
        </p:spPr>
        <p:txBody>
          <a:bodyPr wrap="square" rtlCol="0">
            <a:spAutoFit/>
          </a:bodyPr>
          <a:lstStyle/>
          <a:p>
            <a:pPr algn="ctr"/>
            <a:r>
              <a:rPr lang="en-US" dirty="0"/>
              <a:t>Risk management based on stepwise funding.</a:t>
            </a:r>
            <a:endParaRPr lang="en-IN" dirty="0"/>
          </a:p>
        </p:txBody>
      </p:sp>
      <p:sp>
        <p:nvSpPr>
          <p:cNvPr id="9" name="TextBox 8">
            <a:extLst>
              <a:ext uri="{FF2B5EF4-FFF2-40B4-BE49-F238E27FC236}">
                <a16:creationId xmlns:a16="http://schemas.microsoft.com/office/drawing/2014/main" xmlns="" id="{C03F5B9D-A32D-403C-A69D-5485947E98A0}"/>
              </a:ext>
            </a:extLst>
          </p:cNvPr>
          <p:cNvSpPr txBox="1"/>
          <p:nvPr/>
        </p:nvSpPr>
        <p:spPr>
          <a:xfrm>
            <a:off x="461638" y="3306741"/>
            <a:ext cx="9934113" cy="1200329"/>
          </a:xfrm>
          <a:prstGeom prst="rect">
            <a:avLst/>
          </a:prstGeom>
          <a:noFill/>
          <a:ln w="25400">
            <a:solidFill>
              <a:srgbClr val="002060"/>
            </a:solidFill>
          </a:ln>
        </p:spPr>
        <p:txBody>
          <a:bodyPr wrap="square" rtlCol="0">
            <a:spAutoFit/>
          </a:bodyPr>
          <a:lstStyle/>
          <a:p>
            <a:r>
              <a:rPr lang="en-US" dirty="0"/>
              <a:t>In </a:t>
            </a:r>
            <a:r>
              <a:rPr lang="en-US" dirty="0" smtClean="0"/>
              <a:t>Mega-science </a:t>
            </a:r>
            <a:r>
              <a:rPr lang="en-US" dirty="0"/>
              <a:t>research:</a:t>
            </a:r>
          </a:p>
          <a:p>
            <a:endParaRPr lang="en-US" dirty="0"/>
          </a:p>
          <a:p>
            <a:pPr marL="285750" indent="-285750">
              <a:buFont typeface="Arial" panose="020B0604020202020204" pitchFamily="34" charset="0"/>
              <a:buChar char="•"/>
            </a:pPr>
            <a:r>
              <a:rPr lang="en-US" dirty="0"/>
              <a:t>Major funding at the beginning (either there is LHC/LIGO/SKA/INO/MACE or not)</a:t>
            </a:r>
          </a:p>
          <a:p>
            <a:pPr marL="285750" indent="-285750">
              <a:buFont typeface="Arial" panose="020B0604020202020204" pitchFamily="34" charset="0"/>
              <a:buChar char="•"/>
            </a:pPr>
            <a:r>
              <a:rPr lang="en-US" dirty="0"/>
              <a:t>Risk management becomes a key issue.</a:t>
            </a:r>
            <a:endParaRPr lang="en-IN" dirty="0"/>
          </a:p>
        </p:txBody>
      </p:sp>
      <p:sp>
        <p:nvSpPr>
          <p:cNvPr id="10" name="TextBox 9">
            <a:extLst>
              <a:ext uri="{FF2B5EF4-FFF2-40B4-BE49-F238E27FC236}">
                <a16:creationId xmlns:a16="http://schemas.microsoft.com/office/drawing/2014/main" xmlns="" id="{9E8CA5F0-9698-45A2-BAE0-AF5E8AF01E8B}"/>
              </a:ext>
            </a:extLst>
          </p:cNvPr>
          <p:cNvSpPr txBox="1"/>
          <p:nvPr/>
        </p:nvSpPr>
        <p:spPr>
          <a:xfrm>
            <a:off x="766618" y="4572004"/>
            <a:ext cx="9328727" cy="1477328"/>
          </a:xfrm>
          <a:prstGeom prst="rect">
            <a:avLst/>
          </a:prstGeom>
          <a:noFill/>
          <a:ln w="25400">
            <a:solidFill>
              <a:srgbClr val="C00000"/>
            </a:solidFill>
          </a:ln>
        </p:spPr>
        <p:txBody>
          <a:bodyPr wrap="square" rtlCol="0">
            <a:spAutoFit/>
          </a:bodyPr>
          <a:lstStyle/>
          <a:p>
            <a:r>
              <a:rPr lang="en-US" dirty="0"/>
              <a:t>Mobilization of resources – Worldwide Collaborations</a:t>
            </a:r>
          </a:p>
          <a:p>
            <a:r>
              <a:rPr lang="en-US" dirty="0"/>
              <a:t>Technology Innovations both hardware and software well before the commissioning of the facility</a:t>
            </a:r>
          </a:p>
          <a:p>
            <a:r>
              <a:rPr lang="en-US" dirty="0"/>
              <a:t>Thorough review process at every stage of the development</a:t>
            </a:r>
          </a:p>
          <a:p>
            <a:r>
              <a:rPr lang="en-US" dirty="0"/>
              <a:t>Strict timelines leading to readiness for data collection and analysis on Day 0.</a:t>
            </a:r>
            <a:endParaRPr lang="en-IN" dirty="0"/>
          </a:p>
        </p:txBody>
      </p:sp>
      <p:sp>
        <p:nvSpPr>
          <p:cNvPr id="16" name="Footer Placeholder 4">
            <a:extLst>
              <a:ext uri="{FF2B5EF4-FFF2-40B4-BE49-F238E27FC236}">
                <a16:creationId xmlns:a16="http://schemas.microsoft.com/office/drawing/2014/main" xmlns="" id="{2848FBC0-CB75-4BD7-879C-4915D3A2C3E5}"/>
              </a:ext>
            </a:extLst>
          </p:cNvPr>
          <p:cNvSpPr>
            <a:spLocks noGrp="1"/>
          </p:cNvSpPr>
          <p:nvPr>
            <p:ph type="ftr" sz="quarter" idx="11"/>
          </p:nvPr>
        </p:nvSpPr>
        <p:spPr>
          <a:xfrm rot="16200000">
            <a:off x="10553296" y="3674699"/>
            <a:ext cx="2393494" cy="365125"/>
          </a:xfrm>
        </p:spPr>
        <p:txBody>
          <a:bodyPr/>
          <a:lstStyle/>
          <a:p>
            <a:r>
              <a:rPr lang="en-US" dirty="0"/>
              <a:t>Vigyan </a:t>
            </a:r>
            <a:r>
              <a:rPr lang="en-US" dirty="0" err="1"/>
              <a:t>Samagam</a:t>
            </a:r>
            <a:endParaRPr lang="en-US" dirty="0"/>
          </a:p>
        </p:txBody>
      </p:sp>
    </p:spTree>
    <p:extLst>
      <p:ext uri="{BB962C8B-B14F-4D97-AF65-F5344CB8AC3E}">
        <p14:creationId xmlns:p14="http://schemas.microsoft.com/office/powerpoint/2010/main" val="6293779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l="4355" t="13739" r="4779" b="9714"/>
          <a:stretch>
            <a:fillRect/>
          </a:stretch>
        </p:blipFill>
        <p:spPr bwMode="auto">
          <a:xfrm>
            <a:off x="442030" y="7558"/>
            <a:ext cx="9650321" cy="6416966"/>
          </a:xfrm>
          <a:prstGeom prst="rect">
            <a:avLst/>
          </a:prstGeom>
          <a:noFill/>
          <a:ln>
            <a:noFill/>
          </a:ln>
          <a:effectLst/>
          <a:extLst>
            <a:ext uri="{909E8E84-426E-40DD-AFC4-6F175D3DCCD1}">
              <a14:hiddenFill xmlns:a14="http://schemas.microsoft.com/office/drawing/2010/main">
                <a:blipFill dpi="0" rotWithShape="0">
                  <a:blip/>
                  <a:srcRect l="4355" t="13739" r="4779" b="97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a:blip r:embed="rId4"/>
          <a:stretch>
            <a:fillRect/>
          </a:stretch>
        </p:blipFill>
        <p:spPr>
          <a:xfrm>
            <a:off x="2496574" y="862460"/>
            <a:ext cx="5245395" cy="4814738"/>
          </a:xfrm>
          <a:prstGeom prst="rect">
            <a:avLst/>
          </a:prstGeom>
        </p:spPr>
      </p:pic>
      <p:sp>
        <p:nvSpPr>
          <p:cNvPr id="5" name="Rectangle 4"/>
          <p:cNvSpPr/>
          <p:nvPr/>
        </p:nvSpPr>
        <p:spPr>
          <a:xfrm>
            <a:off x="-12597" y="6468711"/>
            <a:ext cx="11113866" cy="369332"/>
          </a:xfrm>
          <a:prstGeom prst="rect">
            <a:avLst/>
          </a:prstGeom>
        </p:spPr>
        <p:txBody>
          <a:bodyPr wrap="square">
            <a:spAutoFit/>
          </a:bodyPr>
          <a:lstStyle/>
          <a:p>
            <a:r>
              <a:rPr lang="en-US" b="1" dirty="0">
                <a:solidFill>
                  <a:srgbClr val="FF0000"/>
                </a:solidFill>
              </a:rPr>
              <a:t>There is a lot more information about the LHC and associate physics at </a:t>
            </a:r>
            <a:r>
              <a:rPr lang="en-US" b="1" i="1" dirty="0">
                <a:solidFill>
                  <a:srgbClr val="FF0000"/>
                </a:solidFill>
              </a:rPr>
              <a:t>home.web.cern.ch</a:t>
            </a:r>
            <a:endParaRPr lang="en-IN" b="1" dirty="0">
              <a:solidFill>
                <a:srgbClr val="FF0000"/>
              </a:solidFill>
            </a:endParaRPr>
          </a:p>
        </p:txBody>
      </p:sp>
      <p:sp>
        <p:nvSpPr>
          <p:cNvPr id="6" name="Date Placeholder 3"/>
          <p:cNvSpPr>
            <a:spLocks noGrp="1"/>
          </p:cNvSpPr>
          <p:nvPr>
            <p:ph type="dt" sz="half" idx="10"/>
          </p:nvPr>
        </p:nvSpPr>
        <p:spPr>
          <a:xfrm rot="16200000">
            <a:off x="10686705" y="1109373"/>
            <a:ext cx="2126673" cy="365125"/>
          </a:xfrm>
        </p:spPr>
        <p:txBody>
          <a:bodyPr/>
          <a:lstStyle/>
          <a:p>
            <a:r>
              <a:rPr lang="en-US" dirty="0"/>
              <a:t>November 5  2019</a:t>
            </a:r>
          </a:p>
        </p:txBody>
      </p:sp>
      <p:sp>
        <p:nvSpPr>
          <p:cNvPr id="7"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a:xfrm rot="16200000">
            <a:off x="10679781" y="4028065"/>
            <a:ext cx="2140528" cy="365125"/>
          </a:xfrm>
        </p:spPr>
        <p:txBody>
          <a:bodyPr/>
          <a:lstStyle/>
          <a:p>
            <a:r>
              <a:rPr lang="en-US" dirty="0" err="1"/>
              <a:t>Vigyan</a:t>
            </a:r>
            <a:r>
              <a:rPr lang="en-US" dirty="0"/>
              <a:t> </a:t>
            </a:r>
            <a:r>
              <a:rPr lang="en-US" dirty="0" err="1"/>
              <a:t>Samagam</a:t>
            </a:r>
            <a:endParaRPr lang="en-US" dirty="0"/>
          </a:p>
        </p:txBody>
      </p:sp>
    </p:spTree>
    <p:extLst>
      <p:ext uri="{BB962C8B-B14F-4D97-AF65-F5344CB8AC3E}">
        <p14:creationId xmlns:p14="http://schemas.microsoft.com/office/powerpoint/2010/main" val="710282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91444429-5528-46E2-8321-BDADEC7D0F17}"/>
              </a:ext>
            </a:extLst>
          </p:cNvPr>
          <p:cNvSpPr>
            <a:spLocks noGrp="1"/>
          </p:cNvSpPr>
          <p:nvPr>
            <p:ph type="sldNum" sz="quarter" idx="12"/>
          </p:nvPr>
        </p:nvSpPr>
        <p:spPr/>
        <p:txBody>
          <a:bodyPr>
            <a:normAutofit lnSpcReduction="10000"/>
          </a:bodyPr>
          <a:lstStyle/>
          <a:p>
            <a:fld id="{D4E101AD-DFF3-4E6D-BB6E-A2D5D8E3AA0E}" type="slidenum">
              <a:rPr lang="en-US" smtClean="0"/>
              <a:t>34</a:t>
            </a:fld>
            <a:endParaRPr lang="en-US"/>
          </a:p>
        </p:txBody>
      </p:sp>
      <p:pic>
        <p:nvPicPr>
          <p:cNvPr id="5" name="Picture 5" descr="tier_model_lhc">
            <a:extLst>
              <a:ext uri="{FF2B5EF4-FFF2-40B4-BE49-F238E27FC236}">
                <a16:creationId xmlns:a16="http://schemas.microsoft.com/office/drawing/2014/main" xmlns="" id="{00DE464E-7236-4372-891F-CC4D027F30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4" r="1789" b="1963"/>
          <a:stretch/>
        </p:blipFill>
        <p:spPr bwMode="auto">
          <a:xfrm>
            <a:off x="2392217" y="782164"/>
            <a:ext cx="6750315" cy="511080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6">
            <a:extLst>
              <a:ext uri="{FF2B5EF4-FFF2-40B4-BE49-F238E27FC236}">
                <a16:creationId xmlns:a16="http://schemas.microsoft.com/office/drawing/2014/main" xmlns="" id="{4EAB2AA4-CECA-4DC8-B84A-26324C957136}"/>
              </a:ext>
            </a:extLst>
          </p:cNvPr>
          <p:cNvSpPr txBox="1">
            <a:spLocks/>
          </p:cNvSpPr>
          <p:nvPr/>
        </p:nvSpPr>
        <p:spPr>
          <a:xfrm>
            <a:off x="0" y="1512"/>
            <a:ext cx="10790739" cy="780652"/>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600" dirty="0"/>
              <a:t>Participate in Data Analysis – Grid Computing</a:t>
            </a:r>
          </a:p>
        </p:txBody>
      </p:sp>
      <p:sp>
        <p:nvSpPr>
          <p:cNvPr id="7" name="TextBox 6">
            <a:extLst>
              <a:ext uri="{FF2B5EF4-FFF2-40B4-BE49-F238E27FC236}">
                <a16:creationId xmlns:a16="http://schemas.microsoft.com/office/drawing/2014/main" xmlns="" id="{D6431FD0-AFBD-45DE-8F5A-718E353E17D8}"/>
              </a:ext>
            </a:extLst>
          </p:cNvPr>
          <p:cNvSpPr txBox="1"/>
          <p:nvPr/>
        </p:nvSpPr>
        <p:spPr>
          <a:xfrm>
            <a:off x="175491" y="6336145"/>
            <a:ext cx="10206182" cy="369332"/>
          </a:xfrm>
          <a:prstGeom prst="rect">
            <a:avLst/>
          </a:prstGeom>
          <a:noFill/>
        </p:spPr>
        <p:txBody>
          <a:bodyPr wrap="square" rtlCol="0">
            <a:spAutoFit/>
          </a:bodyPr>
          <a:lstStyle/>
          <a:p>
            <a:pPr algn="ctr"/>
            <a:r>
              <a:rPr lang="en-US" dirty="0"/>
              <a:t>Complete data analysis is carried out in India.</a:t>
            </a:r>
            <a:endParaRPr lang="en-IN" dirty="0"/>
          </a:p>
        </p:txBody>
      </p:sp>
      <p:sp>
        <p:nvSpPr>
          <p:cNvPr id="8" name="Date Placeholder 3"/>
          <p:cNvSpPr>
            <a:spLocks noGrp="1"/>
          </p:cNvSpPr>
          <p:nvPr>
            <p:ph type="dt" sz="half" idx="10"/>
          </p:nvPr>
        </p:nvSpPr>
        <p:spPr>
          <a:xfrm rot="16200000">
            <a:off x="10686705" y="1109373"/>
            <a:ext cx="2126673" cy="365125"/>
          </a:xfrm>
        </p:spPr>
        <p:txBody>
          <a:bodyPr/>
          <a:lstStyle/>
          <a:p>
            <a:r>
              <a:rPr lang="en-US" dirty="0"/>
              <a:t>November 5  2019</a:t>
            </a:r>
          </a:p>
        </p:txBody>
      </p:sp>
      <p:sp>
        <p:nvSpPr>
          <p:cNvPr id="9"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a:xfrm rot="16200000">
            <a:off x="10679781" y="4028065"/>
            <a:ext cx="2140528" cy="365125"/>
          </a:xfrm>
        </p:spPr>
        <p:txBody>
          <a:bodyPr/>
          <a:lstStyle/>
          <a:p>
            <a:r>
              <a:rPr lang="en-US" dirty="0" err="1"/>
              <a:t>Vigyan</a:t>
            </a:r>
            <a:r>
              <a:rPr lang="en-US" dirty="0"/>
              <a:t> </a:t>
            </a:r>
            <a:r>
              <a:rPr lang="en-US" dirty="0" err="1"/>
              <a:t>Samagam</a:t>
            </a:r>
            <a:endParaRPr lang="en-US" dirty="0"/>
          </a:p>
        </p:txBody>
      </p:sp>
    </p:spTree>
    <p:extLst>
      <p:ext uri="{BB962C8B-B14F-4D97-AF65-F5344CB8AC3E}">
        <p14:creationId xmlns:p14="http://schemas.microsoft.com/office/powerpoint/2010/main" val="35062613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2424114" y="1"/>
            <a:ext cx="7559675" cy="765175"/>
          </a:xfrm>
          <a:solidFill>
            <a:srgbClr val="FF6600"/>
          </a:solidFill>
          <a:ln/>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t>Heavy-Ion Program at CERN</a:t>
            </a:r>
          </a:p>
        </p:txBody>
      </p:sp>
      <p:sp>
        <p:nvSpPr>
          <p:cNvPr id="5122" name="Text Box 2"/>
          <p:cNvSpPr txBox="1">
            <a:spLocks noChangeArrowheads="1"/>
          </p:cNvSpPr>
          <p:nvPr/>
        </p:nvSpPr>
        <p:spPr bwMode="auto">
          <a:xfrm>
            <a:off x="2063750" y="1052513"/>
            <a:ext cx="7920038" cy="146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spcBef>
                <a:spcPts val="1125"/>
              </a:spcBef>
            </a:pPr>
            <a:r>
              <a:rPr lang="en-IN"/>
              <a:t>In the LHC heavy-ion programme, beams of heavy nuclei ("ions") collide at energies up to 30 times higher than in previous laboratory experiments. In these heavy-ion collisions, matter is heated to more than 100,000 times the temperature at the centre of the Sun, reaching conditions that existed in the first microseconds after the Big Bang. </a:t>
            </a:r>
          </a:p>
        </p:txBody>
      </p:sp>
      <p:sp>
        <p:nvSpPr>
          <p:cNvPr id="5123" name="Text Box 3"/>
          <p:cNvSpPr txBox="1">
            <a:spLocks noChangeArrowheads="1"/>
          </p:cNvSpPr>
          <p:nvPr/>
        </p:nvSpPr>
        <p:spPr bwMode="auto">
          <a:xfrm>
            <a:off x="1774825" y="2708275"/>
            <a:ext cx="8713788" cy="368300"/>
          </a:xfrm>
          <a:prstGeom prst="rect">
            <a:avLst/>
          </a:prstGeom>
          <a:solidFill>
            <a:srgbClr val="00808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spcBef>
                <a:spcPts val="1125"/>
              </a:spcBef>
            </a:pPr>
            <a:r>
              <a:rPr lang="en-IN">
                <a:solidFill>
                  <a:srgbClr val="FFFFFF"/>
                </a:solidFill>
              </a:rPr>
              <a:t>New insights into the nature of the strong interaction between fundamental particles.</a:t>
            </a:r>
          </a:p>
        </p:txBody>
      </p:sp>
      <p:sp>
        <p:nvSpPr>
          <p:cNvPr id="5124" name="Text Box 4"/>
          <p:cNvSpPr txBox="1">
            <a:spLocks noChangeArrowheads="1"/>
          </p:cNvSpPr>
          <p:nvPr/>
        </p:nvSpPr>
        <p:spPr bwMode="auto">
          <a:xfrm>
            <a:off x="2495550" y="3284538"/>
            <a:ext cx="7704138"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spcBef>
                <a:spcPts val="1125"/>
              </a:spcBef>
            </a:pPr>
            <a:r>
              <a:rPr lang="en-IN">
                <a:solidFill>
                  <a:srgbClr val="CC0000"/>
                </a:solidFill>
              </a:rPr>
              <a:t>no quark has ever been observed in isolation.</a:t>
            </a:r>
          </a:p>
          <a:p>
            <a:pPr>
              <a:spcBef>
                <a:spcPts val="1125"/>
              </a:spcBef>
            </a:pPr>
            <a:r>
              <a:rPr lang="en-IN">
                <a:solidFill>
                  <a:srgbClr val="CC0000"/>
                </a:solidFill>
              </a:rPr>
              <a:t>protons and neutrons contain three quarks, but the mass of these three quarks accounts for only one percent of the total mass of a proton or neutron. </a:t>
            </a:r>
          </a:p>
        </p:txBody>
      </p:sp>
      <p:sp>
        <p:nvSpPr>
          <p:cNvPr id="5125" name="Text Box 5"/>
          <p:cNvSpPr txBox="1">
            <a:spLocks noChangeArrowheads="1"/>
          </p:cNvSpPr>
          <p:nvPr/>
        </p:nvSpPr>
        <p:spPr bwMode="auto">
          <a:xfrm>
            <a:off x="1919289" y="4652964"/>
            <a:ext cx="8497887"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spcBef>
                <a:spcPts val="1125"/>
              </a:spcBef>
            </a:pPr>
            <a:r>
              <a:rPr lang="en-IN"/>
              <a:t>The current theory of strong interactions, called quantum chromodynamics, predicts that at very high temperatures, quarks and gluons are deconfined and can exist freely in a new state of matter known as the quark-gluon plasma. </a:t>
            </a:r>
          </a:p>
        </p:txBody>
      </p:sp>
      <p:sp>
        <p:nvSpPr>
          <p:cNvPr id="5126" name="Text Box 6"/>
          <p:cNvSpPr txBox="1">
            <a:spLocks noChangeArrowheads="1"/>
          </p:cNvSpPr>
          <p:nvPr/>
        </p:nvSpPr>
        <p:spPr bwMode="auto">
          <a:xfrm>
            <a:off x="1919289" y="5661025"/>
            <a:ext cx="8353425" cy="1202510"/>
          </a:xfrm>
          <a:prstGeom prst="rect">
            <a:avLst/>
          </a:prstGeom>
          <a:solidFill>
            <a:srgbClr val="00808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a:spcBef>
                <a:spcPts val="1125"/>
              </a:spcBef>
            </a:pPr>
            <a:r>
              <a:rPr lang="en-US" b="1">
                <a:solidFill>
                  <a:srgbClr val="FFFFFF"/>
                </a:solidFill>
              </a:rPr>
              <a:t>ALICE is the only dedicated heavy-ion experiment of LHC </a:t>
            </a:r>
            <a:r>
              <a:rPr lang="en-IN" b="1"/>
              <a:t>study this extreme, high-temperature phase of matter and provide novel access to the question of how most of the mass of visible matter in the Universe was generated in the first microseconds after the Big Bang.</a:t>
            </a:r>
            <a:r>
              <a:rPr lang="en-IN"/>
              <a:t> </a:t>
            </a:r>
          </a:p>
        </p:txBody>
      </p:sp>
    </p:spTree>
    <p:extLst>
      <p:ext uri="{BB962C8B-B14F-4D97-AF65-F5344CB8AC3E}">
        <p14:creationId xmlns:p14="http://schemas.microsoft.com/office/powerpoint/2010/main" val="164480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A8636ADB-3EFA-4A7A-9723-E31AFB29CA7C}"/>
              </a:ext>
            </a:extLst>
          </p:cNvPr>
          <p:cNvSpPr>
            <a:spLocks noGrp="1"/>
          </p:cNvSpPr>
          <p:nvPr>
            <p:ph type="title"/>
          </p:nvPr>
        </p:nvSpPr>
        <p:spPr>
          <a:xfrm>
            <a:off x="66651" y="0"/>
            <a:ext cx="10790739" cy="780652"/>
          </a:xfrm>
        </p:spPr>
        <p:txBody>
          <a:bodyPr/>
          <a:lstStyle/>
          <a:p>
            <a:r>
              <a:rPr lang="en-US" dirty="0"/>
              <a:t>LHC Experiments</a:t>
            </a:r>
          </a:p>
        </p:txBody>
      </p:sp>
      <p:sp>
        <p:nvSpPr>
          <p:cNvPr id="6" name="Slide Number Placeholder 5">
            <a:extLst>
              <a:ext uri="{FF2B5EF4-FFF2-40B4-BE49-F238E27FC236}">
                <a16:creationId xmlns:a16="http://schemas.microsoft.com/office/drawing/2014/main" xmlns="" id="{23CA9736-4E7C-474B-9CD8-09ED47CA8880}"/>
              </a:ext>
            </a:extLst>
          </p:cNvPr>
          <p:cNvSpPr>
            <a:spLocks noGrp="1"/>
          </p:cNvSpPr>
          <p:nvPr>
            <p:ph type="sldNum" sz="quarter" idx="12"/>
          </p:nvPr>
        </p:nvSpPr>
        <p:spPr/>
        <p:txBody>
          <a:bodyPr>
            <a:normAutofit lnSpcReduction="10000"/>
          </a:bodyPr>
          <a:lstStyle/>
          <a:p>
            <a:fld id="{D4E101AD-DFF3-4E6D-BB6E-A2D5D8E3AA0E}" type="slidenum">
              <a:rPr lang="en-US" smtClean="0"/>
              <a:t>36</a:t>
            </a:fld>
            <a:endParaRPr lang="en-US"/>
          </a:p>
        </p:txBody>
      </p:sp>
      <p:pic>
        <p:nvPicPr>
          <p:cNvPr id="9" name="Picture 8">
            <a:extLst>
              <a:ext uri="{FF2B5EF4-FFF2-40B4-BE49-F238E27FC236}">
                <a16:creationId xmlns:a16="http://schemas.microsoft.com/office/drawing/2014/main" xmlns="" id="{47374165-36E1-49F8-900D-1E5D8E5BEC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 y="780652"/>
            <a:ext cx="4408149" cy="3085175"/>
          </a:xfrm>
          <a:prstGeom prst="rect">
            <a:avLst/>
          </a:prstGeom>
        </p:spPr>
      </p:pic>
      <p:pic>
        <p:nvPicPr>
          <p:cNvPr id="11" name="Picture 10">
            <a:extLst>
              <a:ext uri="{FF2B5EF4-FFF2-40B4-BE49-F238E27FC236}">
                <a16:creationId xmlns:a16="http://schemas.microsoft.com/office/drawing/2014/main" xmlns="" id="{AC621339-2118-4724-8BC7-D66B9A904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556" y="4094220"/>
            <a:ext cx="4438834" cy="2763780"/>
          </a:xfrm>
          <a:prstGeom prst="rect">
            <a:avLst/>
          </a:prstGeom>
        </p:spPr>
      </p:pic>
      <p:pic>
        <p:nvPicPr>
          <p:cNvPr id="13" name="Picture 12">
            <a:extLst>
              <a:ext uri="{FF2B5EF4-FFF2-40B4-BE49-F238E27FC236}">
                <a16:creationId xmlns:a16="http://schemas.microsoft.com/office/drawing/2014/main" xmlns="" id="{6F6AF489-8B48-42A6-A9B4-09CC8DF83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4865" y="83385"/>
            <a:ext cx="5436639" cy="3840545"/>
          </a:xfrm>
          <a:prstGeom prst="rect">
            <a:avLst/>
          </a:prstGeom>
        </p:spPr>
      </p:pic>
      <p:pic>
        <p:nvPicPr>
          <p:cNvPr id="16" name="Picture 15">
            <a:extLst>
              <a:ext uri="{FF2B5EF4-FFF2-40B4-BE49-F238E27FC236}">
                <a16:creationId xmlns:a16="http://schemas.microsoft.com/office/drawing/2014/main" xmlns="" id="{D365D68A-E646-484C-AD20-4D7C718B27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234" b="10082"/>
          <a:stretch/>
        </p:blipFill>
        <p:spPr>
          <a:xfrm>
            <a:off x="70765" y="3923930"/>
            <a:ext cx="4923227" cy="2929639"/>
          </a:xfrm>
          <a:prstGeom prst="rect">
            <a:avLst/>
          </a:prstGeom>
        </p:spPr>
      </p:pic>
      <p:sp>
        <p:nvSpPr>
          <p:cNvPr id="12" name="Footer Placeholder 4">
            <a:extLst>
              <a:ext uri="{FF2B5EF4-FFF2-40B4-BE49-F238E27FC236}">
                <a16:creationId xmlns:a16="http://schemas.microsoft.com/office/drawing/2014/main" xmlns="" id="{014C31BF-FE9B-4E17-A8F5-CF5E3F20ABF7}"/>
              </a:ext>
            </a:extLst>
          </p:cNvPr>
          <p:cNvSpPr>
            <a:spLocks noGrp="1"/>
          </p:cNvSpPr>
          <p:nvPr>
            <p:ph type="ftr" sz="quarter" idx="11"/>
          </p:nvPr>
        </p:nvSpPr>
        <p:spPr>
          <a:xfrm rot="16200000">
            <a:off x="10981557" y="3246437"/>
            <a:ext cx="1536970" cy="365125"/>
          </a:xfrm>
        </p:spPr>
        <p:txBody>
          <a:bodyPr/>
          <a:lstStyle/>
          <a:p>
            <a:r>
              <a:rPr lang="en-US" dirty="0"/>
              <a:t>Vigyan </a:t>
            </a:r>
            <a:r>
              <a:rPr lang="en-US" dirty="0" err="1"/>
              <a:t>Samagam</a:t>
            </a:r>
            <a:endParaRPr lang="en-US" dirty="0"/>
          </a:p>
        </p:txBody>
      </p:sp>
    </p:spTree>
    <p:extLst>
      <p:ext uri="{BB962C8B-B14F-4D97-AF65-F5344CB8AC3E}">
        <p14:creationId xmlns:p14="http://schemas.microsoft.com/office/powerpoint/2010/main" val="2598233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ChangeArrowheads="1"/>
          </p:cNvSpPr>
          <p:nvPr/>
        </p:nvSpPr>
        <p:spPr bwMode="auto">
          <a:xfrm>
            <a:off x="2586762" y="1006475"/>
            <a:ext cx="430213" cy="539750"/>
          </a:xfrm>
          <a:prstGeom prst="rect">
            <a:avLst/>
          </a:prstGeom>
          <a:solidFill>
            <a:srgbClr val="00FF00"/>
          </a:solidFill>
          <a:ln w="28575">
            <a:solidFill>
              <a:schemeClr val="tx1"/>
            </a:solidFill>
            <a:miter lim="800000"/>
            <a:headEnd/>
            <a:tailEnd/>
          </a:ln>
        </p:spPr>
        <p:txBody>
          <a:bodyPr wrap="none" anchor="ctr"/>
          <a:lstStyle/>
          <a:p>
            <a:endParaRPr lang="en-IN"/>
          </a:p>
        </p:txBody>
      </p:sp>
      <p:sp>
        <p:nvSpPr>
          <p:cNvPr id="17410" name="Text Box 3"/>
          <p:cNvSpPr txBox="1">
            <a:spLocks noChangeArrowheads="1"/>
          </p:cNvSpPr>
          <p:nvPr/>
        </p:nvSpPr>
        <p:spPr bwMode="auto">
          <a:xfrm>
            <a:off x="2529611" y="10398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H  </a:t>
            </a:r>
            <a:endParaRPr kumimoji="1" lang="en-GB" sz="1600" b="1">
              <a:latin typeface="Helvetica" pitchFamily="34" charset="0"/>
            </a:endParaRPr>
          </a:p>
        </p:txBody>
      </p:sp>
      <p:sp>
        <p:nvSpPr>
          <p:cNvPr id="17411" name="Text Box 4"/>
          <p:cNvSpPr txBox="1">
            <a:spLocks noChangeArrowheads="1"/>
          </p:cNvSpPr>
          <p:nvPr/>
        </p:nvSpPr>
        <p:spPr bwMode="auto">
          <a:xfrm>
            <a:off x="2589936" y="1303339"/>
            <a:ext cx="255198" cy="246221"/>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a:t>
            </a:r>
            <a:endParaRPr kumimoji="1" lang="en-GB" sz="1000" b="1">
              <a:latin typeface="Helvetica" pitchFamily="34" charset="0"/>
            </a:endParaRPr>
          </a:p>
        </p:txBody>
      </p:sp>
      <p:sp>
        <p:nvSpPr>
          <p:cNvPr id="17412" name="Rectangle 5"/>
          <p:cNvSpPr>
            <a:spLocks noChangeArrowheads="1"/>
          </p:cNvSpPr>
          <p:nvPr/>
        </p:nvSpPr>
        <p:spPr bwMode="auto">
          <a:xfrm>
            <a:off x="2586762" y="1546225"/>
            <a:ext cx="430213" cy="539750"/>
          </a:xfrm>
          <a:prstGeom prst="rect">
            <a:avLst/>
          </a:prstGeom>
          <a:solidFill>
            <a:srgbClr val="00CCFF"/>
          </a:solidFill>
          <a:ln w="28575">
            <a:solidFill>
              <a:schemeClr val="tx1"/>
            </a:solidFill>
            <a:miter lim="800000"/>
            <a:headEnd/>
            <a:tailEnd/>
          </a:ln>
        </p:spPr>
        <p:txBody>
          <a:bodyPr wrap="none" anchor="ctr"/>
          <a:lstStyle/>
          <a:p>
            <a:endParaRPr lang="en-IN"/>
          </a:p>
        </p:txBody>
      </p:sp>
      <p:sp>
        <p:nvSpPr>
          <p:cNvPr id="17413" name="Text Box 6"/>
          <p:cNvSpPr txBox="1">
            <a:spLocks noChangeArrowheads="1"/>
          </p:cNvSpPr>
          <p:nvPr/>
        </p:nvSpPr>
        <p:spPr bwMode="auto">
          <a:xfrm>
            <a:off x="2529611" y="1579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Li  </a:t>
            </a:r>
            <a:endParaRPr kumimoji="1" lang="en-GB" sz="1600" b="1">
              <a:latin typeface="Helvetica" pitchFamily="34" charset="0"/>
            </a:endParaRPr>
          </a:p>
        </p:txBody>
      </p:sp>
      <p:sp>
        <p:nvSpPr>
          <p:cNvPr id="17414" name="Text Box 7"/>
          <p:cNvSpPr txBox="1">
            <a:spLocks noChangeArrowheads="1"/>
          </p:cNvSpPr>
          <p:nvPr/>
        </p:nvSpPr>
        <p:spPr bwMode="auto">
          <a:xfrm>
            <a:off x="2589936" y="1843089"/>
            <a:ext cx="25400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3</a:t>
            </a:r>
            <a:endParaRPr kumimoji="1" lang="en-GB" sz="1000" b="1">
              <a:latin typeface="Helvetica" pitchFamily="34" charset="0"/>
            </a:endParaRPr>
          </a:p>
        </p:txBody>
      </p:sp>
      <p:sp>
        <p:nvSpPr>
          <p:cNvPr id="17415" name="Rectangle 8"/>
          <p:cNvSpPr>
            <a:spLocks noChangeArrowheads="1"/>
          </p:cNvSpPr>
          <p:nvPr/>
        </p:nvSpPr>
        <p:spPr bwMode="auto">
          <a:xfrm>
            <a:off x="3018562" y="1546225"/>
            <a:ext cx="430213" cy="539750"/>
          </a:xfrm>
          <a:prstGeom prst="rect">
            <a:avLst/>
          </a:prstGeom>
          <a:solidFill>
            <a:srgbClr val="FF0000"/>
          </a:solidFill>
          <a:ln w="28575">
            <a:solidFill>
              <a:schemeClr val="tx1"/>
            </a:solidFill>
            <a:miter lim="800000"/>
            <a:headEnd/>
            <a:tailEnd/>
          </a:ln>
        </p:spPr>
        <p:txBody>
          <a:bodyPr wrap="none" anchor="ctr"/>
          <a:lstStyle/>
          <a:p>
            <a:endParaRPr lang="en-IN"/>
          </a:p>
        </p:txBody>
      </p:sp>
      <p:sp>
        <p:nvSpPr>
          <p:cNvPr id="17416" name="Text Box 9"/>
          <p:cNvSpPr txBox="1">
            <a:spLocks noChangeArrowheads="1"/>
          </p:cNvSpPr>
          <p:nvPr/>
        </p:nvSpPr>
        <p:spPr bwMode="auto">
          <a:xfrm>
            <a:off x="2961411" y="1579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Be  </a:t>
            </a:r>
            <a:endParaRPr kumimoji="1" lang="en-GB" sz="1600" b="1">
              <a:latin typeface="Helvetica" pitchFamily="34" charset="0"/>
            </a:endParaRPr>
          </a:p>
        </p:txBody>
      </p:sp>
      <p:sp>
        <p:nvSpPr>
          <p:cNvPr id="17417" name="Text Box 10"/>
          <p:cNvSpPr txBox="1">
            <a:spLocks noChangeArrowheads="1"/>
          </p:cNvSpPr>
          <p:nvPr/>
        </p:nvSpPr>
        <p:spPr bwMode="auto">
          <a:xfrm>
            <a:off x="3021736" y="1843089"/>
            <a:ext cx="25400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4</a:t>
            </a:r>
            <a:endParaRPr kumimoji="1" lang="en-GB" sz="1000" b="1">
              <a:latin typeface="Helvetica" pitchFamily="34" charset="0"/>
            </a:endParaRPr>
          </a:p>
        </p:txBody>
      </p:sp>
      <p:sp>
        <p:nvSpPr>
          <p:cNvPr id="17418" name="Rectangle 11"/>
          <p:cNvSpPr>
            <a:spLocks noChangeArrowheads="1"/>
          </p:cNvSpPr>
          <p:nvPr/>
        </p:nvSpPr>
        <p:spPr bwMode="auto">
          <a:xfrm>
            <a:off x="2586762" y="2085975"/>
            <a:ext cx="430213" cy="539750"/>
          </a:xfrm>
          <a:prstGeom prst="rect">
            <a:avLst/>
          </a:prstGeom>
          <a:solidFill>
            <a:srgbClr val="00CCFF"/>
          </a:solidFill>
          <a:ln w="28575">
            <a:solidFill>
              <a:schemeClr val="tx1"/>
            </a:solidFill>
            <a:miter lim="800000"/>
            <a:headEnd/>
            <a:tailEnd/>
          </a:ln>
        </p:spPr>
        <p:txBody>
          <a:bodyPr wrap="none" anchor="ctr"/>
          <a:lstStyle/>
          <a:p>
            <a:endParaRPr lang="en-IN"/>
          </a:p>
        </p:txBody>
      </p:sp>
      <p:sp>
        <p:nvSpPr>
          <p:cNvPr id="17419" name="Text Box 12"/>
          <p:cNvSpPr txBox="1">
            <a:spLocks noChangeArrowheads="1"/>
          </p:cNvSpPr>
          <p:nvPr/>
        </p:nvSpPr>
        <p:spPr bwMode="auto">
          <a:xfrm>
            <a:off x="2529611" y="21193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Na  </a:t>
            </a:r>
            <a:endParaRPr kumimoji="1" lang="en-GB" sz="1600" b="1">
              <a:latin typeface="Helvetica" pitchFamily="34" charset="0"/>
            </a:endParaRPr>
          </a:p>
        </p:txBody>
      </p:sp>
      <p:sp>
        <p:nvSpPr>
          <p:cNvPr id="17420" name="Text Box 13"/>
          <p:cNvSpPr txBox="1">
            <a:spLocks noChangeArrowheads="1"/>
          </p:cNvSpPr>
          <p:nvPr/>
        </p:nvSpPr>
        <p:spPr bwMode="auto">
          <a:xfrm>
            <a:off x="2589936" y="23828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11</a:t>
            </a:r>
            <a:endParaRPr kumimoji="1" lang="en-GB" sz="1000" b="1">
              <a:latin typeface="Helvetica" pitchFamily="34" charset="0"/>
            </a:endParaRPr>
          </a:p>
        </p:txBody>
      </p:sp>
      <p:sp>
        <p:nvSpPr>
          <p:cNvPr id="17421" name="Rectangle 14"/>
          <p:cNvSpPr>
            <a:spLocks noChangeArrowheads="1"/>
          </p:cNvSpPr>
          <p:nvPr/>
        </p:nvSpPr>
        <p:spPr bwMode="auto">
          <a:xfrm>
            <a:off x="3018562" y="2085975"/>
            <a:ext cx="430213" cy="539750"/>
          </a:xfrm>
          <a:prstGeom prst="rect">
            <a:avLst/>
          </a:prstGeom>
          <a:solidFill>
            <a:srgbClr val="FF0000"/>
          </a:solidFill>
          <a:ln w="28575">
            <a:solidFill>
              <a:schemeClr val="tx1"/>
            </a:solidFill>
            <a:miter lim="800000"/>
            <a:headEnd/>
            <a:tailEnd/>
          </a:ln>
        </p:spPr>
        <p:txBody>
          <a:bodyPr wrap="none" anchor="ctr"/>
          <a:lstStyle/>
          <a:p>
            <a:endParaRPr lang="en-IN"/>
          </a:p>
        </p:txBody>
      </p:sp>
      <p:sp>
        <p:nvSpPr>
          <p:cNvPr id="17422" name="Text Box 15"/>
          <p:cNvSpPr txBox="1">
            <a:spLocks noChangeArrowheads="1"/>
          </p:cNvSpPr>
          <p:nvPr/>
        </p:nvSpPr>
        <p:spPr bwMode="auto">
          <a:xfrm>
            <a:off x="2961411" y="21193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Mg  </a:t>
            </a:r>
            <a:endParaRPr kumimoji="1" lang="en-GB" sz="1600" b="1">
              <a:latin typeface="Helvetica" pitchFamily="34" charset="0"/>
            </a:endParaRPr>
          </a:p>
        </p:txBody>
      </p:sp>
      <p:sp>
        <p:nvSpPr>
          <p:cNvPr id="17423" name="Text Box 16"/>
          <p:cNvSpPr txBox="1">
            <a:spLocks noChangeArrowheads="1"/>
          </p:cNvSpPr>
          <p:nvPr/>
        </p:nvSpPr>
        <p:spPr bwMode="auto">
          <a:xfrm>
            <a:off x="3021736" y="23828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12</a:t>
            </a:r>
            <a:endParaRPr kumimoji="1" lang="en-GB" sz="1000" b="1">
              <a:latin typeface="Helvetica" pitchFamily="34" charset="0"/>
            </a:endParaRPr>
          </a:p>
        </p:txBody>
      </p:sp>
      <p:sp>
        <p:nvSpPr>
          <p:cNvPr id="17424" name="Rectangle 17"/>
          <p:cNvSpPr>
            <a:spLocks noChangeArrowheads="1"/>
          </p:cNvSpPr>
          <p:nvPr/>
        </p:nvSpPr>
        <p:spPr bwMode="auto">
          <a:xfrm>
            <a:off x="2586762" y="4244975"/>
            <a:ext cx="430213" cy="539750"/>
          </a:xfrm>
          <a:prstGeom prst="rect">
            <a:avLst/>
          </a:prstGeom>
          <a:solidFill>
            <a:srgbClr val="00CCFF"/>
          </a:solidFill>
          <a:ln w="28575">
            <a:solidFill>
              <a:schemeClr val="tx1"/>
            </a:solidFill>
            <a:miter lim="800000"/>
            <a:headEnd/>
            <a:tailEnd/>
          </a:ln>
        </p:spPr>
        <p:txBody>
          <a:bodyPr wrap="none" anchor="ctr"/>
          <a:lstStyle/>
          <a:p>
            <a:endParaRPr lang="en-IN"/>
          </a:p>
        </p:txBody>
      </p:sp>
      <p:sp>
        <p:nvSpPr>
          <p:cNvPr id="17425" name="Text Box 18"/>
          <p:cNvSpPr txBox="1">
            <a:spLocks noChangeArrowheads="1"/>
          </p:cNvSpPr>
          <p:nvPr/>
        </p:nvSpPr>
        <p:spPr bwMode="auto">
          <a:xfrm>
            <a:off x="2529611" y="42783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Fr  </a:t>
            </a:r>
            <a:endParaRPr kumimoji="1" lang="en-GB" sz="1600" b="1">
              <a:latin typeface="Helvetica" pitchFamily="34" charset="0"/>
            </a:endParaRPr>
          </a:p>
        </p:txBody>
      </p:sp>
      <p:sp>
        <p:nvSpPr>
          <p:cNvPr id="17426" name="Text Box 19"/>
          <p:cNvSpPr txBox="1">
            <a:spLocks noChangeArrowheads="1"/>
          </p:cNvSpPr>
          <p:nvPr/>
        </p:nvSpPr>
        <p:spPr bwMode="auto">
          <a:xfrm>
            <a:off x="2589936" y="45418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87</a:t>
            </a:r>
            <a:endParaRPr kumimoji="1" lang="en-GB" sz="1000" b="1">
              <a:latin typeface="Helvetica" pitchFamily="34" charset="0"/>
            </a:endParaRPr>
          </a:p>
        </p:txBody>
      </p:sp>
      <p:sp>
        <p:nvSpPr>
          <p:cNvPr id="17427" name="Rectangle 20"/>
          <p:cNvSpPr>
            <a:spLocks noChangeArrowheads="1"/>
          </p:cNvSpPr>
          <p:nvPr/>
        </p:nvSpPr>
        <p:spPr bwMode="auto">
          <a:xfrm>
            <a:off x="3018562" y="4244975"/>
            <a:ext cx="430213" cy="539750"/>
          </a:xfrm>
          <a:prstGeom prst="rect">
            <a:avLst/>
          </a:prstGeom>
          <a:solidFill>
            <a:srgbClr val="FF0000"/>
          </a:solidFill>
          <a:ln w="28575">
            <a:solidFill>
              <a:schemeClr val="tx1"/>
            </a:solidFill>
            <a:miter lim="800000"/>
            <a:headEnd/>
            <a:tailEnd/>
          </a:ln>
        </p:spPr>
        <p:txBody>
          <a:bodyPr wrap="none" anchor="ctr"/>
          <a:lstStyle/>
          <a:p>
            <a:endParaRPr lang="en-IN"/>
          </a:p>
        </p:txBody>
      </p:sp>
      <p:sp>
        <p:nvSpPr>
          <p:cNvPr id="17428" name="Text Box 21"/>
          <p:cNvSpPr txBox="1">
            <a:spLocks noChangeArrowheads="1"/>
          </p:cNvSpPr>
          <p:nvPr/>
        </p:nvSpPr>
        <p:spPr bwMode="auto">
          <a:xfrm>
            <a:off x="2961411" y="42783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Ra </a:t>
            </a:r>
            <a:endParaRPr kumimoji="1" lang="en-GB" sz="1600" b="1">
              <a:latin typeface="Helvetica" pitchFamily="34" charset="0"/>
            </a:endParaRPr>
          </a:p>
        </p:txBody>
      </p:sp>
      <p:sp>
        <p:nvSpPr>
          <p:cNvPr id="17429" name="Text Box 22"/>
          <p:cNvSpPr txBox="1">
            <a:spLocks noChangeArrowheads="1"/>
          </p:cNvSpPr>
          <p:nvPr/>
        </p:nvSpPr>
        <p:spPr bwMode="auto">
          <a:xfrm>
            <a:off x="3021736" y="45418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88</a:t>
            </a:r>
            <a:endParaRPr kumimoji="1" lang="en-GB" sz="1000" b="1">
              <a:latin typeface="Helvetica" pitchFamily="34" charset="0"/>
            </a:endParaRPr>
          </a:p>
        </p:txBody>
      </p:sp>
      <p:sp>
        <p:nvSpPr>
          <p:cNvPr id="17430" name="Rectangle 23"/>
          <p:cNvSpPr>
            <a:spLocks noChangeArrowheads="1"/>
          </p:cNvSpPr>
          <p:nvPr/>
        </p:nvSpPr>
        <p:spPr bwMode="auto">
          <a:xfrm>
            <a:off x="2586762" y="4784725"/>
            <a:ext cx="430213" cy="539750"/>
          </a:xfrm>
          <a:prstGeom prst="rect">
            <a:avLst/>
          </a:prstGeom>
          <a:noFill/>
          <a:ln w="28575">
            <a:solidFill>
              <a:schemeClr val="tx1"/>
            </a:solidFill>
            <a:miter lim="800000"/>
            <a:headEnd/>
            <a:tailEnd/>
          </a:ln>
        </p:spPr>
        <p:txBody>
          <a:bodyPr wrap="none" anchor="ctr"/>
          <a:lstStyle/>
          <a:p>
            <a:endParaRPr lang="en-IN"/>
          </a:p>
        </p:txBody>
      </p:sp>
      <p:sp>
        <p:nvSpPr>
          <p:cNvPr id="17431" name="Text Box 24"/>
          <p:cNvSpPr txBox="1">
            <a:spLocks noChangeArrowheads="1"/>
          </p:cNvSpPr>
          <p:nvPr/>
        </p:nvSpPr>
        <p:spPr bwMode="auto">
          <a:xfrm>
            <a:off x="2529611" y="48180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119  </a:t>
            </a:r>
            <a:endParaRPr kumimoji="1" lang="en-GB" sz="1600" b="1">
              <a:latin typeface="Helvetica" pitchFamily="34" charset="0"/>
            </a:endParaRPr>
          </a:p>
        </p:txBody>
      </p:sp>
      <p:sp>
        <p:nvSpPr>
          <p:cNvPr id="17432" name="Text Box 25"/>
          <p:cNvSpPr txBox="1">
            <a:spLocks noChangeArrowheads="1"/>
          </p:cNvSpPr>
          <p:nvPr/>
        </p:nvSpPr>
        <p:spPr bwMode="auto">
          <a:xfrm>
            <a:off x="2589936" y="5081589"/>
            <a:ext cx="184150" cy="244475"/>
          </a:xfrm>
          <a:prstGeom prst="rect">
            <a:avLst/>
          </a:prstGeom>
          <a:noFill/>
          <a:ln w="9525">
            <a:noFill/>
            <a:miter lim="800000"/>
            <a:headEnd/>
            <a:tailEnd/>
          </a:ln>
        </p:spPr>
        <p:txBody>
          <a:bodyPr wrap="square">
            <a:spAutoFit/>
          </a:bodyPr>
          <a:lstStyle/>
          <a:p>
            <a:pPr eaLnBrk="0" hangingPunct="0">
              <a:spcBef>
                <a:spcPct val="20000"/>
              </a:spcBef>
            </a:pPr>
            <a:endParaRPr kumimoji="1" lang="en-GB" sz="1000" b="1">
              <a:latin typeface="Helvetica" pitchFamily="34" charset="0"/>
            </a:endParaRPr>
          </a:p>
        </p:txBody>
      </p:sp>
      <p:sp>
        <p:nvSpPr>
          <p:cNvPr id="17433" name="Rectangle 26"/>
          <p:cNvSpPr>
            <a:spLocks noChangeArrowheads="1"/>
          </p:cNvSpPr>
          <p:nvPr/>
        </p:nvSpPr>
        <p:spPr bwMode="auto">
          <a:xfrm>
            <a:off x="3018562" y="4784725"/>
            <a:ext cx="430213" cy="539750"/>
          </a:xfrm>
          <a:prstGeom prst="rect">
            <a:avLst/>
          </a:prstGeom>
          <a:noFill/>
          <a:ln w="28575">
            <a:solidFill>
              <a:schemeClr val="tx1"/>
            </a:solidFill>
            <a:miter lim="800000"/>
            <a:headEnd/>
            <a:tailEnd/>
          </a:ln>
        </p:spPr>
        <p:txBody>
          <a:bodyPr wrap="none" anchor="ctr"/>
          <a:lstStyle/>
          <a:p>
            <a:endParaRPr lang="en-IN"/>
          </a:p>
        </p:txBody>
      </p:sp>
      <p:sp>
        <p:nvSpPr>
          <p:cNvPr id="17434" name="Text Box 27"/>
          <p:cNvSpPr txBox="1">
            <a:spLocks noChangeArrowheads="1"/>
          </p:cNvSpPr>
          <p:nvPr/>
        </p:nvSpPr>
        <p:spPr bwMode="auto">
          <a:xfrm>
            <a:off x="2961411" y="48180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120  </a:t>
            </a:r>
            <a:endParaRPr kumimoji="1" lang="en-GB" sz="1600" b="1">
              <a:latin typeface="Helvetica" pitchFamily="34" charset="0"/>
            </a:endParaRPr>
          </a:p>
        </p:txBody>
      </p:sp>
      <p:sp>
        <p:nvSpPr>
          <p:cNvPr id="17435" name="Text Box 28"/>
          <p:cNvSpPr txBox="1">
            <a:spLocks noChangeArrowheads="1"/>
          </p:cNvSpPr>
          <p:nvPr/>
        </p:nvSpPr>
        <p:spPr bwMode="auto">
          <a:xfrm>
            <a:off x="3021736" y="5081589"/>
            <a:ext cx="184150" cy="244475"/>
          </a:xfrm>
          <a:prstGeom prst="rect">
            <a:avLst/>
          </a:prstGeom>
          <a:noFill/>
          <a:ln w="9525">
            <a:noFill/>
            <a:miter lim="800000"/>
            <a:headEnd/>
            <a:tailEnd/>
          </a:ln>
        </p:spPr>
        <p:txBody>
          <a:bodyPr wrap="square">
            <a:spAutoFit/>
          </a:bodyPr>
          <a:lstStyle/>
          <a:p>
            <a:pPr eaLnBrk="0" hangingPunct="0">
              <a:spcBef>
                <a:spcPct val="20000"/>
              </a:spcBef>
            </a:pPr>
            <a:endParaRPr kumimoji="1" lang="en-GB" sz="1000" b="1">
              <a:latin typeface="Helvetica" pitchFamily="34" charset="0"/>
            </a:endParaRPr>
          </a:p>
        </p:txBody>
      </p:sp>
      <p:sp>
        <p:nvSpPr>
          <p:cNvPr id="17436" name="Rectangle 29"/>
          <p:cNvSpPr>
            <a:spLocks noChangeArrowheads="1"/>
          </p:cNvSpPr>
          <p:nvPr/>
        </p:nvSpPr>
        <p:spPr bwMode="auto">
          <a:xfrm>
            <a:off x="2586762" y="2625725"/>
            <a:ext cx="430213" cy="539750"/>
          </a:xfrm>
          <a:prstGeom prst="rect">
            <a:avLst/>
          </a:prstGeom>
          <a:solidFill>
            <a:srgbClr val="00CCFF"/>
          </a:solidFill>
          <a:ln w="28575">
            <a:solidFill>
              <a:schemeClr val="tx1"/>
            </a:solidFill>
            <a:miter lim="800000"/>
            <a:headEnd/>
            <a:tailEnd/>
          </a:ln>
        </p:spPr>
        <p:txBody>
          <a:bodyPr wrap="none" anchor="ctr"/>
          <a:lstStyle/>
          <a:p>
            <a:endParaRPr lang="en-IN"/>
          </a:p>
        </p:txBody>
      </p:sp>
      <p:sp>
        <p:nvSpPr>
          <p:cNvPr id="17437" name="Text Box 30"/>
          <p:cNvSpPr txBox="1">
            <a:spLocks noChangeArrowheads="1"/>
          </p:cNvSpPr>
          <p:nvPr/>
        </p:nvSpPr>
        <p:spPr bwMode="auto">
          <a:xfrm>
            <a:off x="2529611" y="26590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K  </a:t>
            </a:r>
            <a:endParaRPr kumimoji="1" lang="en-GB" sz="1600" b="1">
              <a:latin typeface="Helvetica" pitchFamily="34" charset="0"/>
            </a:endParaRPr>
          </a:p>
        </p:txBody>
      </p:sp>
      <p:sp>
        <p:nvSpPr>
          <p:cNvPr id="17438" name="Text Box 31"/>
          <p:cNvSpPr txBox="1">
            <a:spLocks noChangeArrowheads="1"/>
          </p:cNvSpPr>
          <p:nvPr/>
        </p:nvSpPr>
        <p:spPr bwMode="auto">
          <a:xfrm>
            <a:off x="2589936" y="29225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19</a:t>
            </a:r>
            <a:endParaRPr kumimoji="1" lang="en-GB" sz="1000" b="1">
              <a:latin typeface="Helvetica" pitchFamily="34" charset="0"/>
            </a:endParaRPr>
          </a:p>
        </p:txBody>
      </p:sp>
      <p:sp>
        <p:nvSpPr>
          <p:cNvPr id="17439" name="Rectangle 32"/>
          <p:cNvSpPr>
            <a:spLocks noChangeArrowheads="1"/>
          </p:cNvSpPr>
          <p:nvPr/>
        </p:nvSpPr>
        <p:spPr bwMode="auto">
          <a:xfrm>
            <a:off x="3018562" y="2625725"/>
            <a:ext cx="430213" cy="539750"/>
          </a:xfrm>
          <a:prstGeom prst="rect">
            <a:avLst/>
          </a:prstGeom>
          <a:solidFill>
            <a:srgbClr val="FF0000"/>
          </a:solidFill>
          <a:ln w="28575">
            <a:solidFill>
              <a:schemeClr val="tx1"/>
            </a:solidFill>
            <a:miter lim="800000"/>
            <a:headEnd/>
            <a:tailEnd/>
          </a:ln>
        </p:spPr>
        <p:txBody>
          <a:bodyPr wrap="none" anchor="ctr"/>
          <a:lstStyle/>
          <a:p>
            <a:endParaRPr lang="en-IN"/>
          </a:p>
        </p:txBody>
      </p:sp>
      <p:sp>
        <p:nvSpPr>
          <p:cNvPr id="17440" name="Text Box 33"/>
          <p:cNvSpPr txBox="1">
            <a:spLocks noChangeArrowheads="1"/>
          </p:cNvSpPr>
          <p:nvPr/>
        </p:nvSpPr>
        <p:spPr bwMode="auto">
          <a:xfrm>
            <a:off x="2961411" y="26590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Ca  </a:t>
            </a:r>
            <a:endParaRPr kumimoji="1" lang="en-GB" sz="1600" b="1">
              <a:latin typeface="Helvetica" pitchFamily="34" charset="0"/>
            </a:endParaRPr>
          </a:p>
        </p:txBody>
      </p:sp>
      <p:sp>
        <p:nvSpPr>
          <p:cNvPr id="17441" name="Text Box 34"/>
          <p:cNvSpPr txBox="1">
            <a:spLocks noChangeArrowheads="1"/>
          </p:cNvSpPr>
          <p:nvPr/>
        </p:nvSpPr>
        <p:spPr bwMode="auto">
          <a:xfrm>
            <a:off x="3021736" y="29225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20</a:t>
            </a:r>
            <a:endParaRPr kumimoji="1" lang="en-GB" sz="1000" b="1">
              <a:latin typeface="Helvetica" pitchFamily="34" charset="0"/>
            </a:endParaRPr>
          </a:p>
        </p:txBody>
      </p:sp>
      <p:sp>
        <p:nvSpPr>
          <p:cNvPr id="17442" name="Rectangle 35"/>
          <p:cNvSpPr>
            <a:spLocks noChangeArrowheads="1"/>
          </p:cNvSpPr>
          <p:nvPr/>
        </p:nvSpPr>
        <p:spPr bwMode="auto">
          <a:xfrm>
            <a:off x="2586762" y="3165475"/>
            <a:ext cx="430213" cy="539750"/>
          </a:xfrm>
          <a:prstGeom prst="rect">
            <a:avLst/>
          </a:prstGeom>
          <a:solidFill>
            <a:srgbClr val="00CCFF"/>
          </a:solidFill>
          <a:ln w="28575">
            <a:solidFill>
              <a:schemeClr val="tx1"/>
            </a:solidFill>
            <a:miter lim="800000"/>
            <a:headEnd/>
            <a:tailEnd/>
          </a:ln>
        </p:spPr>
        <p:txBody>
          <a:bodyPr wrap="none" anchor="ctr"/>
          <a:lstStyle/>
          <a:p>
            <a:endParaRPr lang="en-IN"/>
          </a:p>
        </p:txBody>
      </p:sp>
      <p:sp>
        <p:nvSpPr>
          <p:cNvPr id="17443" name="Text Box 36"/>
          <p:cNvSpPr txBox="1">
            <a:spLocks noChangeArrowheads="1"/>
          </p:cNvSpPr>
          <p:nvPr/>
        </p:nvSpPr>
        <p:spPr bwMode="auto">
          <a:xfrm>
            <a:off x="2529611" y="31988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Rb  </a:t>
            </a:r>
            <a:endParaRPr kumimoji="1" lang="en-GB" sz="1600" b="1">
              <a:latin typeface="Helvetica" pitchFamily="34" charset="0"/>
            </a:endParaRPr>
          </a:p>
        </p:txBody>
      </p:sp>
      <p:sp>
        <p:nvSpPr>
          <p:cNvPr id="17444" name="Text Box 37"/>
          <p:cNvSpPr txBox="1">
            <a:spLocks noChangeArrowheads="1"/>
          </p:cNvSpPr>
          <p:nvPr/>
        </p:nvSpPr>
        <p:spPr bwMode="auto">
          <a:xfrm>
            <a:off x="2589936" y="34623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37</a:t>
            </a:r>
            <a:endParaRPr kumimoji="1" lang="en-GB" sz="1000" b="1">
              <a:latin typeface="Helvetica" pitchFamily="34" charset="0"/>
            </a:endParaRPr>
          </a:p>
        </p:txBody>
      </p:sp>
      <p:sp>
        <p:nvSpPr>
          <p:cNvPr id="17445" name="Rectangle 38"/>
          <p:cNvSpPr>
            <a:spLocks noChangeArrowheads="1"/>
          </p:cNvSpPr>
          <p:nvPr/>
        </p:nvSpPr>
        <p:spPr bwMode="auto">
          <a:xfrm>
            <a:off x="3018562" y="3165475"/>
            <a:ext cx="430213" cy="539750"/>
          </a:xfrm>
          <a:prstGeom prst="rect">
            <a:avLst/>
          </a:prstGeom>
          <a:solidFill>
            <a:srgbClr val="FF0000"/>
          </a:solidFill>
          <a:ln w="28575">
            <a:solidFill>
              <a:schemeClr val="tx1"/>
            </a:solidFill>
            <a:miter lim="800000"/>
            <a:headEnd/>
            <a:tailEnd/>
          </a:ln>
        </p:spPr>
        <p:txBody>
          <a:bodyPr wrap="none" anchor="ctr"/>
          <a:lstStyle/>
          <a:p>
            <a:endParaRPr lang="en-IN"/>
          </a:p>
        </p:txBody>
      </p:sp>
      <p:sp>
        <p:nvSpPr>
          <p:cNvPr id="17446" name="Text Box 39"/>
          <p:cNvSpPr txBox="1">
            <a:spLocks noChangeArrowheads="1"/>
          </p:cNvSpPr>
          <p:nvPr/>
        </p:nvSpPr>
        <p:spPr bwMode="auto">
          <a:xfrm>
            <a:off x="2961411" y="31988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Sr </a:t>
            </a:r>
            <a:endParaRPr kumimoji="1" lang="en-GB" sz="1600" b="1">
              <a:latin typeface="Helvetica" pitchFamily="34" charset="0"/>
            </a:endParaRPr>
          </a:p>
        </p:txBody>
      </p:sp>
      <p:sp>
        <p:nvSpPr>
          <p:cNvPr id="17447" name="Text Box 40"/>
          <p:cNvSpPr txBox="1">
            <a:spLocks noChangeArrowheads="1"/>
          </p:cNvSpPr>
          <p:nvPr/>
        </p:nvSpPr>
        <p:spPr bwMode="auto">
          <a:xfrm>
            <a:off x="3021736" y="34623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38</a:t>
            </a:r>
            <a:endParaRPr kumimoji="1" lang="en-GB" sz="1000" b="1">
              <a:latin typeface="Helvetica" pitchFamily="34" charset="0"/>
            </a:endParaRPr>
          </a:p>
        </p:txBody>
      </p:sp>
      <p:sp>
        <p:nvSpPr>
          <p:cNvPr id="17448" name="Rectangle 41"/>
          <p:cNvSpPr>
            <a:spLocks noChangeArrowheads="1"/>
          </p:cNvSpPr>
          <p:nvPr/>
        </p:nvSpPr>
        <p:spPr bwMode="auto">
          <a:xfrm>
            <a:off x="2586762" y="3705225"/>
            <a:ext cx="430213" cy="539750"/>
          </a:xfrm>
          <a:prstGeom prst="rect">
            <a:avLst/>
          </a:prstGeom>
          <a:solidFill>
            <a:srgbClr val="00CCFF"/>
          </a:solidFill>
          <a:ln w="28575">
            <a:solidFill>
              <a:schemeClr val="tx1"/>
            </a:solidFill>
            <a:miter lim="800000"/>
            <a:headEnd/>
            <a:tailEnd/>
          </a:ln>
        </p:spPr>
        <p:txBody>
          <a:bodyPr wrap="none" anchor="ctr"/>
          <a:lstStyle/>
          <a:p>
            <a:endParaRPr lang="en-IN"/>
          </a:p>
        </p:txBody>
      </p:sp>
      <p:sp>
        <p:nvSpPr>
          <p:cNvPr id="17449" name="Text Box 42"/>
          <p:cNvSpPr txBox="1">
            <a:spLocks noChangeArrowheads="1"/>
          </p:cNvSpPr>
          <p:nvPr/>
        </p:nvSpPr>
        <p:spPr bwMode="auto">
          <a:xfrm>
            <a:off x="2529611" y="3738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Cs</a:t>
            </a:r>
            <a:endParaRPr kumimoji="1" lang="en-GB" sz="1600" b="1">
              <a:latin typeface="Helvetica" pitchFamily="34" charset="0"/>
            </a:endParaRPr>
          </a:p>
        </p:txBody>
      </p:sp>
      <p:sp>
        <p:nvSpPr>
          <p:cNvPr id="17450" name="Text Box 43"/>
          <p:cNvSpPr txBox="1">
            <a:spLocks noChangeArrowheads="1"/>
          </p:cNvSpPr>
          <p:nvPr/>
        </p:nvSpPr>
        <p:spPr bwMode="auto">
          <a:xfrm>
            <a:off x="2589936" y="40020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55</a:t>
            </a:r>
            <a:endParaRPr kumimoji="1" lang="en-GB" sz="1000" b="1">
              <a:latin typeface="Helvetica" pitchFamily="34" charset="0"/>
            </a:endParaRPr>
          </a:p>
        </p:txBody>
      </p:sp>
      <p:sp>
        <p:nvSpPr>
          <p:cNvPr id="17451" name="Rectangle 44"/>
          <p:cNvSpPr>
            <a:spLocks noChangeArrowheads="1"/>
          </p:cNvSpPr>
          <p:nvPr/>
        </p:nvSpPr>
        <p:spPr bwMode="auto">
          <a:xfrm>
            <a:off x="3018562" y="3705225"/>
            <a:ext cx="430213" cy="539750"/>
          </a:xfrm>
          <a:prstGeom prst="rect">
            <a:avLst/>
          </a:prstGeom>
          <a:solidFill>
            <a:srgbClr val="FF0000"/>
          </a:solidFill>
          <a:ln w="28575">
            <a:solidFill>
              <a:schemeClr val="tx1"/>
            </a:solidFill>
            <a:miter lim="800000"/>
            <a:headEnd/>
            <a:tailEnd/>
          </a:ln>
        </p:spPr>
        <p:txBody>
          <a:bodyPr wrap="none" anchor="ctr"/>
          <a:lstStyle/>
          <a:p>
            <a:endParaRPr lang="en-IN"/>
          </a:p>
        </p:txBody>
      </p:sp>
      <p:sp>
        <p:nvSpPr>
          <p:cNvPr id="17452" name="Text Box 45"/>
          <p:cNvSpPr txBox="1">
            <a:spLocks noChangeArrowheads="1"/>
          </p:cNvSpPr>
          <p:nvPr/>
        </p:nvSpPr>
        <p:spPr bwMode="auto">
          <a:xfrm>
            <a:off x="2961411" y="3738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Ba  </a:t>
            </a:r>
            <a:endParaRPr kumimoji="1" lang="en-GB" sz="1600" b="1">
              <a:latin typeface="Helvetica" pitchFamily="34" charset="0"/>
            </a:endParaRPr>
          </a:p>
        </p:txBody>
      </p:sp>
      <p:sp>
        <p:nvSpPr>
          <p:cNvPr id="17453" name="Text Box 46"/>
          <p:cNvSpPr txBox="1">
            <a:spLocks noChangeArrowheads="1"/>
          </p:cNvSpPr>
          <p:nvPr/>
        </p:nvSpPr>
        <p:spPr bwMode="auto">
          <a:xfrm>
            <a:off x="3021736" y="40020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56</a:t>
            </a:r>
            <a:endParaRPr kumimoji="1" lang="en-GB" sz="1000" b="1">
              <a:latin typeface="Helvetica" pitchFamily="34" charset="0"/>
            </a:endParaRPr>
          </a:p>
        </p:txBody>
      </p:sp>
      <p:sp>
        <p:nvSpPr>
          <p:cNvPr id="17454" name="Rectangle 47"/>
          <p:cNvSpPr>
            <a:spLocks noChangeArrowheads="1"/>
          </p:cNvSpPr>
          <p:nvPr/>
        </p:nvSpPr>
        <p:spPr bwMode="auto">
          <a:xfrm>
            <a:off x="3450362" y="262572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455" name="Text Box 48"/>
          <p:cNvSpPr txBox="1">
            <a:spLocks noChangeArrowheads="1"/>
          </p:cNvSpPr>
          <p:nvPr/>
        </p:nvSpPr>
        <p:spPr bwMode="auto">
          <a:xfrm>
            <a:off x="3393211" y="26590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Sc </a:t>
            </a:r>
            <a:endParaRPr kumimoji="1" lang="en-GB" sz="1600" b="1">
              <a:latin typeface="Helvetica" pitchFamily="34" charset="0"/>
            </a:endParaRPr>
          </a:p>
        </p:txBody>
      </p:sp>
      <p:sp>
        <p:nvSpPr>
          <p:cNvPr id="17456" name="Text Box 49"/>
          <p:cNvSpPr txBox="1">
            <a:spLocks noChangeArrowheads="1"/>
          </p:cNvSpPr>
          <p:nvPr/>
        </p:nvSpPr>
        <p:spPr bwMode="auto">
          <a:xfrm>
            <a:off x="3453536" y="29225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21</a:t>
            </a:r>
            <a:endParaRPr kumimoji="1" lang="en-GB" sz="1000" b="1">
              <a:latin typeface="Helvetica" pitchFamily="34" charset="0"/>
            </a:endParaRPr>
          </a:p>
        </p:txBody>
      </p:sp>
      <p:sp>
        <p:nvSpPr>
          <p:cNvPr id="17457" name="Rectangle 50"/>
          <p:cNvSpPr>
            <a:spLocks noChangeArrowheads="1"/>
          </p:cNvSpPr>
          <p:nvPr/>
        </p:nvSpPr>
        <p:spPr bwMode="auto">
          <a:xfrm>
            <a:off x="3882162" y="262572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458" name="Text Box 51"/>
          <p:cNvSpPr txBox="1">
            <a:spLocks noChangeArrowheads="1"/>
          </p:cNvSpPr>
          <p:nvPr/>
        </p:nvSpPr>
        <p:spPr bwMode="auto">
          <a:xfrm>
            <a:off x="3825011" y="26590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Ti  </a:t>
            </a:r>
            <a:endParaRPr kumimoji="1" lang="en-GB" sz="1600" b="1">
              <a:latin typeface="Helvetica" pitchFamily="34" charset="0"/>
            </a:endParaRPr>
          </a:p>
        </p:txBody>
      </p:sp>
      <p:sp>
        <p:nvSpPr>
          <p:cNvPr id="17459" name="Text Box 52"/>
          <p:cNvSpPr txBox="1">
            <a:spLocks noChangeArrowheads="1"/>
          </p:cNvSpPr>
          <p:nvPr/>
        </p:nvSpPr>
        <p:spPr bwMode="auto">
          <a:xfrm>
            <a:off x="3885336" y="29225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22</a:t>
            </a:r>
            <a:endParaRPr kumimoji="1" lang="en-GB" sz="1000" b="1">
              <a:latin typeface="Helvetica" pitchFamily="34" charset="0"/>
            </a:endParaRPr>
          </a:p>
        </p:txBody>
      </p:sp>
      <p:sp>
        <p:nvSpPr>
          <p:cNvPr id="17460" name="Rectangle 53"/>
          <p:cNvSpPr>
            <a:spLocks noChangeArrowheads="1"/>
          </p:cNvSpPr>
          <p:nvPr/>
        </p:nvSpPr>
        <p:spPr bwMode="auto">
          <a:xfrm>
            <a:off x="3450362" y="316547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461" name="Text Box 54"/>
          <p:cNvSpPr txBox="1">
            <a:spLocks noChangeArrowheads="1"/>
          </p:cNvSpPr>
          <p:nvPr/>
        </p:nvSpPr>
        <p:spPr bwMode="auto">
          <a:xfrm>
            <a:off x="3393211" y="31988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Y  </a:t>
            </a:r>
            <a:endParaRPr kumimoji="1" lang="en-GB" sz="1600" b="1">
              <a:latin typeface="Helvetica" pitchFamily="34" charset="0"/>
            </a:endParaRPr>
          </a:p>
        </p:txBody>
      </p:sp>
      <p:sp>
        <p:nvSpPr>
          <p:cNvPr id="17462" name="Text Box 55"/>
          <p:cNvSpPr txBox="1">
            <a:spLocks noChangeArrowheads="1"/>
          </p:cNvSpPr>
          <p:nvPr/>
        </p:nvSpPr>
        <p:spPr bwMode="auto">
          <a:xfrm>
            <a:off x="3453536" y="34623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39</a:t>
            </a:r>
            <a:endParaRPr kumimoji="1" lang="en-GB" sz="1000" b="1">
              <a:latin typeface="Helvetica" pitchFamily="34" charset="0"/>
            </a:endParaRPr>
          </a:p>
        </p:txBody>
      </p:sp>
      <p:sp>
        <p:nvSpPr>
          <p:cNvPr id="17463" name="Rectangle 56"/>
          <p:cNvSpPr>
            <a:spLocks noChangeArrowheads="1"/>
          </p:cNvSpPr>
          <p:nvPr/>
        </p:nvSpPr>
        <p:spPr bwMode="auto">
          <a:xfrm>
            <a:off x="3882162" y="316547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464" name="Text Box 57"/>
          <p:cNvSpPr txBox="1">
            <a:spLocks noChangeArrowheads="1"/>
          </p:cNvSpPr>
          <p:nvPr/>
        </p:nvSpPr>
        <p:spPr bwMode="auto">
          <a:xfrm>
            <a:off x="3825011" y="31988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Zr </a:t>
            </a:r>
            <a:endParaRPr kumimoji="1" lang="en-GB" sz="1600" b="1">
              <a:latin typeface="Helvetica" pitchFamily="34" charset="0"/>
            </a:endParaRPr>
          </a:p>
        </p:txBody>
      </p:sp>
      <p:sp>
        <p:nvSpPr>
          <p:cNvPr id="17465" name="Text Box 58"/>
          <p:cNvSpPr txBox="1">
            <a:spLocks noChangeArrowheads="1"/>
          </p:cNvSpPr>
          <p:nvPr/>
        </p:nvSpPr>
        <p:spPr bwMode="auto">
          <a:xfrm>
            <a:off x="3885336" y="34623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40</a:t>
            </a:r>
            <a:endParaRPr kumimoji="1" lang="en-GB" sz="1000" b="1">
              <a:latin typeface="Helvetica" pitchFamily="34" charset="0"/>
            </a:endParaRPr>
          </a:p>
        </p:txBody>
      </p:sp>
      <p:sp>
        <p:nvSpPr>
          <p:cNvPr id="17466" name="Rectangle 59"/>
          <p:cNvSpPr>
            <a:spLocks noChangeArrowheads="1"/>
          </p:cNvSpPr>
          <p:nvPr/>
        </p:nvSpPr>
        <p:spPr bwMode="auto">
          <a:xfrm>
            <a:off x="3450362" y="3705225"/>
            <a:ext cx="430213" cy="539750"/>
          </a:xfrm>
          <a:prstGeom prst="rect">
            <a:avLst/>
          </a:prstGeom>
          <a:solidFill>
            <a:srgbClr val="FFFFCC"/>
          </a:solidFill>
          <a:ln w="28575">
            <a:solidFill>
              <a:schemeClr val="tx1"/>
            </a:solidFill>
            <a:miter lim="800000"/>
            <a:headEnd/>
            <a:tailEnd/>
          </a:ln>
        </p:spPr>
        <p:txBody>
          <a:bodyPr wrap="none" anchor="ctr"/>
          <a:lstStyle/>
          <a:p>
            <a:endParaRPr lang="en-IN"/>
          </a:p>
        </p:txBody>
      </p:sp>
      <p:sp>
        <p:nvSpPr>
          <p:cNvPr id="17467" name="Text Box 60"/>
          <p:cNvSpPr txBox="1">
            <a:spLocks noChangeArrowheads="1"/>
          </p:cNvSpPr>
          <p:nvPr/>
        </p:nvSpPr>
        <p:spPr bwMode="auto">
          <a:xfrm>
            <a:off x="3393211" y="3738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La</a:t>
            </a:r>
            <a:endParaRPr kumimoji="1" lang="en-GB" sz="1600" b="1">
              <a:latin typeface="Helvetica" pitchFamily="34" charset="0"/>
            </a:endParaRPr>
          </a:p>
        </p:txBody>
      </p:sp>
      <p:sp>
        <p:nvSpPr>
          <p:cNvPr id="17468" name="Text Box 61"/>
          <p:cNvSpPr txBox="1">
            <a:spLocks noChangeArrowheads="1"/>
          </p:cNvSpPr>
          <p:nvPr/>
        </p:nvSpPr>
        <p:spPr bwMode="auto">
          <a:xfrm>
            <a:off x="3453536" y="40020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57</a:t>
            </a:r>
            <a:endParaRPr kumimoji="1" lang="en-GB" sz="1000" b="1">
              <a:latin typeface="Helvetica" pitchFamily="34" charset="0"/>
            </a:endParaRPr>
          </a:p>
        </p:txBody>
      </p:sp>
      <p:sp>
        <p:nvSpPr>
          <p:cNvPr id="17469" name="Rectangle 62"/>
          <p:cNvSpPr>
            <a:spLocks noChangeArrowheads="1"/>
          </p:cNvSpPr>
          <p:nvPr/>
        </p:nvSpPr>
        <p:spPr bwMode="auto">
          <a:xfrm>
            <a:off x="3882162" y="370522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470" name="Text Box 63"/>
          <p:cNvSpPr txBox="1">
            <a:spLocks noChangeArrowheads="1"/>
          </p:cNvSpPr>
          <p:nvPr/>
        </p:nvSpPr>
        <p:spPr bwMode="auto">
          <a:xfrm>
            <a:off x="3825011" y="3738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Hf  </a:t>
            </a:r>
            <a:endParaRPr kumimoji="1" lang="en-GB" sz="1600" b="1">
              <a:latin typeface="Helvetica" pitchFamily="34" charset="0"/>
            </a:endParaRPr>
          </a:p>
        </p:txBody>
      </p:sp>
      <p:sp>
        <p:nvSpPr>
          <p:cNvPr id="17471" name="Text Box 64"/>
          <p:cNvSpPr txBox="1">
            <a:spLocks noChangeArrowheads="1"/>
          </p:cNvSpPr>
          <p:nvPr/>
        </p:nvSpPr>
        <p:spPr bwMode="auto">
          <a:xfrm>
            <a:off x="3885336" y="40020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72</a:t>
            </a:r>
            <a:endParaRPr kumimoji="1" lang="en-GB" sz="1000" b="1">
              <a:latin typeface="Helvetica" pitchFamily="34" charset="0"/>
            </a:endParaRPr>
          </a:p>
        </p:txBody>
      </p:sp>
      <p:sp>
        <p:nvSpPr>
          <p:cNvPr id="17472" name="Rectangle 65"/>
          <p:cNvSpPr>
            <a:spLocks noChangeArrowheads="1"/>
          </p:cNvSpPr>
          <p:nvPr/>
        </p:nvSpPr>
        <p:spPr bwMode="auto">
          <a:xfrm>
            <a:off x="4313962" y="262572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473" name="Text Box 66"/>
          <p:cNvSpPr txBox="1">
            <a:spLocks noChangeArrowheads="1"/>
          </p:cNvSpPr>
          <p:nvPr/>
        </p:nvSpPr>
        <p:spPr bwMode="auto">
          <a:xfrm>
            <a:off x="4256811" y="26590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V  </a:t>
            </a:r>
            <a:endParaRPr kumimoji="1" lang="en-GB" sz="1600" b="1">
              <a:latin typeface="Helvetica" pitchFamily="34" charset="0"/>
            </a:endParaRPr>
          </a:p>
        </p:txBody>
      </p:sp>
      <p:sp>
        <p:nvSpPr>
          <p:cNvPr id="17474" name="Text Box 67"/>
          <p:cNvSpPr txBox="1">
            <a:spLocks noChangeArrowheads="1"/>
          </p:cNvSpPr>
          <p:nvPr/>
        </p:nvSpPr>
        <p:spPr bwMode="auto">
          <a:xfrm>
            <a:off x="4317136" y="29225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23</a:t>
            </a:r>
            <a:endParaRPr kumimoji="1" lang="en-GB" sz="1000" b="1">
              <a:latin typeface="Helvetica" pitchFamily="34" charset="0"/>
            </a:endParaRPr>
          </a:p>
        </p:txBody>
      </p:sp>
      <p:sp>
        <p:nvSpPr>
          <p:cNvPr id="17475" name="Rectangle 68"/>
          <p:cNvSpPr>
            <a:spLocks noChangeArrowheads="1"/>
          </p:cNvSpPr>
          <p:nvPr/>
        </p:nvSpPr>
        <p:spPr bwMode="auto">
          <a:xfrm>
            <a:off x="4745762" y="262572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476" name="Text Box 69"/>
          <p:cNvSpPr txBox="1">
            <a:spLocks noChangeArrowheads="1"/>
          </p:cNvSpPr>
          <p:nvPr/>
        </p:nvSpPr>
        <p:spPr bwMode="auto">
          <a:xfrm>
            <a:off x="4688611" y="26590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Cr  </a:t>
            </a:r>
            <a:endParaRPr kumimoji="1" lang="en-GB" sz="1600" b="1">
              <a:latin typeface="Helvetica" pitchFamily="34" charset="0"/>
            </a:endParaRPr>
          </a:p>
        </p:txBody>
      </p:sp>
      <p:sp>
        <p:nvSpPr>
          <p:cNvPr id="17477" name="Text Box 70"/>
          <p:cNvSpPr txBox="1">
            <a:spLocks noChangeArrowheads="1"/>
          </p:cNvSpPr>
          <p:nvPr/>
        </p:nvSpPr>
        <p:spPr bwMode="auto">
          <a:xfrm>
            <a:off x="4748936" y="29225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24</a:t>
            </a:r>
            <a:endParaRPr kumimoji="1" lang="en-GB" sz="1000" b="1">
              <a:latin typeface="Helvetica" pitchFamily="34" charset="0"/>
            </a:endParaRPr>
          </a:p>
        </p:txBody>
      </p:sp>
      <p:sp>
        <p:nvSpPr>
          <p:cNvPr id="17478" name="Rectangle 71"/>
          <p:cNvSpPr>
            <a:spLocks noChangeArrowheads="1"/>
          </p:cNvSpPr>
          <p:nvPr/>
        </p:nvSpPr>
        <p:spPr bwMode="auto">
          <a:xfrm>
            <a:off x="4313962" y="316547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479" name="Text Box 72"/>
          <p:cNvSpPr txBox="1">
            <a:spLocks noChangeArrowheads="1"/>
          </p:cNvSpPr>
          <p:nvPr/>
        </p:nvSpPr>
        <p:spPr bwMode="auto">
          <a:xfrm>
            <a:off x="4256811" y="31988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Nb  </a:t>
            </a:r>
            <a:endParaRPr kumimoji="1" lang="en-GB" sz="1600" b="1">
              <a:latin typeface="Helvetica" pitchFamily="34" charset="0"/>
            </a:endParaRPr>
          </a:p>
        </p:txBody>
      </p:sp>
      <p:sp>
        <p:nvSpPr>
          <p:cNvPr id="17480" name="Text Box 73"/>
          <p:cNvSpPr txBox="1">
            <a:spLocks noChangeArrowheads="1"/>
          </p:cNvSpPr>
          <p:nvPr/>
        </p:nvSpPr>
        <p:spPr bwMode="auto">
          <a:xfrm>
            <a:off x="4317136" y="34623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41</a:t>
            </a:r>
            <a:endParaRPr kumimoji="1" lang="en-GB" sz="1000" b="1">
              <a:latin typeface="Helvetica" pitchFamily="34" charset="0"/>
            </a:endParaRPr>
          </a:p>
        </p:txBody>
      </p:sp>
      <p:sp>
        <p:nvSpPr>
          <p:cNvPr id="17481" name="Rectangle 74"/>
          <p:cNvSpPr>
            <a:spLocks noChangeArrowheads="1"/>
          </p:cNvSpPr>
          <p:nvPr/>
        </p:nvSpPr>
        <p:spPr bwMode="auto">
          <a:xfrm>
            <a:off x="4745762" y="316547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482" name="Text Box 75"/>
          <p:cNvSpPr txBox="1">
            <a:spLocks noChangeArrowheads="1"/>
          </p:cNvSpPr>
          <p:nvPr/>
        </p:nvSpPr>
        <p:spPr bwMode="auto">
          <a:xfrm>
            <a:off x="4688611" y="31988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Mo </a:t>
            </a:r>
            <a:endParaRPr kumimoji="1" lang="en-GB" sz="1600" b="1">
              <a:latin typeface="Helvetica" pitchFamily="34" charset="0"/>
            </a:endParaRPr>
          </a:p>
        </p:txBody>
      </p:sp>
      <p:sp>
        <p:nvSpPr>
          <p:cNvPr id="17483" name="Text Box 76"/>
          <p:cNvSpPr txBox="1">
            <a:spLocks noChangeArrowheads="1"/>
          </p:cNvSpPr>
          <p:nvPr/>
        </p:nvSpPr>
        <p:spPr bwMode="auto">
          <a:xfrm>
            <a:off x="4748936" y="34623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42</a:t>
            </a:r>
            <a:endParaRPr kumimoji="1" lang="en-GB" sz="1000" b="1">
              <a:latin typeface="Helvetica" pitchFamily="34" charset="0"/>
            </a:endParaRPr>
          </a:p>
        </p:txBody>
      </p:sp>
      <p:sp>
        <p:nvSpPr>
          <p:cNvPr id="17484" name="Rectangle 77"/>
          <p:cNvSpPr>
            <a:spLocks noChangeArrowheads="1"/>
          </p:cNvSpPr>
          <p:nvPr/>
        </p:nvSpPr>
        <p:spPr bwMode="auto">
          <a:xfrm>
            <a:off x="4313962" y="370522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485" name="Text Box 78"/>
          <p:cNvSpPr txBox="1">
            <a:spLocks noChangeArrowheads="1"/>
          </p:cNvSpPr>
          <p:nvPr/>
        </p:nvSpPr>
        <p:spPr bwMode="auto">
          <a:xfrm>
            <a:off x="4256811" y="3738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Ta</a:t>
            </a:r>
            <a:endParaRPr kumimoji="1" lang="en-GB" sz="1600" b="1">
              <a:latin typeface="Helvetica" pitchFamily="34" charset="0"/>
            </a:endParaRPr>
          </a:p>
        </p:txBody>
      </p:sp>
      <p:sp>
        <p:nvSpPr>
          <p:cNvPr id="17486" name="Text Box 79"/>
          <p:cNvSpPr txBox="1">
            <a:spLocks noChangeArrowheads="1"/>
          </p:cNvSpPr>
          <p:nvPr/>
        </p:nvSpPr>
        <p:spPr bwMode="auto">
          <a:xfrm>
            <a:off x="4317136" y="40020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73</a:t>
            </a:r>
            <a:endParaRPr kumimoji="1" lang="en-GB" sz="1000" b="1">
              <a:latin typeface="Helvetica" pitchFamily="34" charset="0"/>
            </a:endParaRPr>
          </a:p>
        </p:txBody>
      </p:sp>
      <p:sp>
        <p:nvSpPr>
          <p:cNvPr id="17487" name="Rectangle 80"/>
          <p:cNvSpPr>
            <a:spLocks noChangeArrowheads="1"/>
          </p:cNvSpPr>
          <p:nvPr/>
        </p:nvSpPr>
        <p:spPr bwMode="auto">
          <a:xfrm>
            <a:off x="4745762" y="370522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488" name="Text Box 81"/>
          <p:cNvSpPr txBox="1">
            <a:spLocks noChangeArrowheads="1"/>
          </p:cNvSpPr>
          <p:nvPr/>
        </p:nvSpPr>
        <p:spPr bwMode="auto">
          <a:xfrm>
            <a:off x="4688611" y="3738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W  </a:t>
            </a:r>
            <a:endParaRPr kumimoji="1" lang="en-GB" sz="1600" b="1">
              <a:latin typeface="Helvetica" pitchFamily="34" charset="0"/>
            </a:endParaRPr>
          </a:p>
        </p:txBody>
      </p:sp>
      <p:sp>
        <p:nvSpPr>
          <p:cNvPr id="17489" name="Text Box 82"/>
          <p:cNvSpPr txBox="1">
            <a:spLocks noChangeArrowheads="1"/>
          </p:cNvSpPr>
          <p:nvPr/>
        </p:nvSpPr>
        <p:spPr bwMode="auto">
          <a:xfrm>
            <a:off x="4748936" y="40020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74</a:t>
            </a:r>
            <a:endParaRPr kumimoji="1" lang="en-GB" sz="1000" b="1">
              <a:latin typeface="Helvetica" pitchFamily="34" charset="0"/>
            </a:endParaRPr>
          </a:p>
        </p:txBody>
      </p:sp>
      <p:sp>
        <p:nvSpPr>
          <p:cNvPr id="17490" name="Rectangle 83"/>
          <p:cNvSpPr>
            <a:spLocks noChangeArrowheads="1"/>
          </p:cNvSpPr>
          <p:nvPr/>
        </p:nvSpPr>
        <p:spPr bwMode="auto">
          <a:xfrm>
            <a:off x="5177562" y="262572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491" name="Text Box 84"/>
          <p:cNvSpPr txBox="1">
            <a:spLocks noChangeArrowheads="1"/>
          </p:cNvSpPr>
          <p:nvPr/>
        </p:nvSpPr>
        <p:spPr bwMode="auto">
          <a:xfrm>
            <a:off x="5120411" y="26590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Mn </a:t>
            </a:r>
            <a:endParaRPr kumimoji="1" lang="en-GB" sz="1600" b="1">
              <a:latin typeface="Helvetica" pitchFamily="34" charset="0"/>
            </a:endParaRPr>
          </a:p>
        </p:txBody>
      </p:sp>
      <p:sp>
        <p:nvSpPr>
          <p:cNvPr id="17492" name="Text Box 85"/>
          <p:cNvSpPr txBox="1">
            <a:spLocks noChangeArrowheads="1"/>
          </p:cNvSpPr>
          <p:nvPr/>
        </p:nvSpPr>
        <p:spPr bwMode="auto">
          <a:xfrm>
            <a:off x="5180736" y="29225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25</a:t>
            </a:r>
            <a:endParaRPr kumimoji="1" lang="en-GB" sz="1000" b="1">
              <a:latin typeface="Helvetica" pitchFamily="34" charset="0"/>
            </a:endParaRPr>
          </a:p>
        </p:txBody>
      </p:sp>
      <p:sp>
        <p:nvSpPr>
          <p:cNvPr id="17493" name="Rectangle 86"/>
          <p:cNvSpPr>
            <a:spLocks noChangeArrowheads="1"/>
          </p:cNvSpPr>
          <p:nvPr/>
        </p:nvSpPr>
        <p:spPr bwMode="auto">
          <a:xfrm>
            <a:off x="5609362" y="262572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494" name="Text Box 87"/>
          <p:cNvSpPr txBox="1">
            <a:spLocks noChangeArrowheads="1"/>
          </p:cNvSpPr>
          <p:nvPr/>
        </p:nvSpPr>
        <p:spPr bwMode="auto">
          <a:xfrm>
            <a:off x="5552211" y="26590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Fe  </a:t>
            </a:r>
            <a:endParaRPr kumimoji="1" lang="en-GB" sz="1600" b="1">
              <a:latin typeface="Helvetica" pitchFamily="34" charset="0"/>
            </a:endParaRPr>
          </a:p>
        </p:txBody>
      </p:sp>
      <p:sp>
        <p:nvSpPr>
          <p:cNvPr id="17495" name="Text Box 88"/>
          <p:cNvSpPr txBox="1">
            <a:spLocks noChangeArrowheads="1"/>
          </p:cNvSpPr>
          <p:nvPr/>
        </p:nvSpPr>
        <p:spPr bwMode="auto">
          <a:xfrm>
            <a:off x="5612536" y="29225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26</a:t>
            </a:r>
            <a:endParaRPr kumimoji="1" lang="en-GB" sz="1000" b="1">
              <a:latin typeface="Helvetica" pitchFamily="34" charset="0"/>
            </a:endParaRPr>
          </a:p>
        </p:txBody>
      </p:sp>
      <p:sp>
        <p:nvSpPr>
          <p:cNvPr id="17496" name="Rectangle 89"/>
          <p:cNvSpPr>
            <a:spLocks noChangeArrowheads="1"/>
          </p:cNvSpPr>
          <p:nvPr/>
        </p:nvSpPr>
        <p:spPr bwMode="auto">
          <a:xfrm>
            <a:off x="5177562" y="316547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497" name="Text Box 90"/>
          <p:cNvSpPr txBox="1">
            <a:spLocks noChangeArrowheads="1"/>
          </p:cNvSpPr>
          <p:nvPr/>
        </p:nvSpPr>
        <p:spPr bwMode="auto">
          <a:xfrm>
            <a:off x="5120411" y="31988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Tc  </a:t>
            </a:r>
            <a:endParaRPr kumimoji="1" lang="en-GB" sz="1600" b="1">
              <a:latin typeface="Helvetica" pitchFamily="34" charset="0"/>
            </a:endParaRPr>
          </a:p>
        </p:txBody>
      </p:sp>
      <p:sp>
        <p:nvSpPr>
          <p:cNvPr id="17498" name="Text Box 91"/>
          <p:cNvSpPr txBox="1">
            <a:spLocks noChangeArrowheads="1"/>
          </p:cNvSpPr>
          <p:nvPr/>
        </p:nvSpPr>
        <p:spPr bwMode="auto">
          <a:xfrm>
            <a:off x="5180736" y="34623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43</a:t>
            </a:r>
            <a:endParaRPr kumimoji="1" lang="en-GB" sz="1000" b="1">
              <a:latin typeface="Helvetica" pitchFamily="34" charset="0"/>
            </a:endParaRPr>
          </a:p>
        </p:txBody>
      </p:sp>
      <p:sp>
        <p:nvSpPr>
          <p:cNvPr id="17499" name="Rectangle 92"/>
          <p:cNvSpPr>
            <a:spLocks noChangeArrowheads="1"/>
          </p:cNvSpPr>
          <p:nvPr/>
        </p:nvSpPr>
        <p:spPr bwMode="auto">
          <a:xfrm>
            <a:off x="5609362" y="316547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500" name="Text Box 93"/>
          <p:cNvSpPr txBox="1">
            <a:spLocks noChangeArrowheads="1"/>
          </p:cNvSpPr>
          <p:nvPr/>
        </p:nvSpPr>
        <p:spPr bwMode="auto">
          <a:xfrm>
            <a:off x="5552211" y="31988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Ru </a:t>
            </a:r>
            <a:endParaRPr kumimoji="1" lang="en-GB" sz="1600" b="1">
              <a:latin typeface="Helvetica" pitchFamily="34" charset="0"/>
            </a:endParaRPr>
          </a:p>
        </p:txBody>
      </p:sp>
      <p:sp>
        <p:nvSpPr>
          <p:cNvPr id="17501" name="Text Box 94"/>
          <p:cNvSpPr txBox="1">
            <a:spLocks noChangeArrowheads="1"/>
          </p:cNvSpPr>
          <p:nvPr/>
        </p:nvSpPr>
        <p:spPr bwMode="auto">
          <a:xfrm>
            <a:off x="5612536" y="34623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44</a:t>
            </a:r>
            <a:endParaRPr kumimoji="1" lang="en-GB" sz="1000" b="1">
              <a:latin typeface="Helvetica" pitchFamily="34" charset="0"/>
            </a:endParaRPr>
          </a:p>
        </p:txBody>
      </p:sp>
      <p:sp>
        <p:nvSpPr>
          <p:cNvPr id="17502" name="Rectangle 95"/>
          <p:cNvSpPr>
            <a:spLocks noChangeArrowheads="1"/>
          </p:cNvSpPr>
          <p:nvPr/>
        </p:nvSpPr>
        <p:spPr bwMode="auto">
          <a:xfrm>
            <a:off x="5177562" y="370522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503" name="Text Box 96"/>
          <p:cNvSpPr txBox="1">
            <a:spLocks noChangeArrowheads="1"/>
          </p:cNvSpPr>
          <p:nvPr/>
        </p:nvSpPr>
        <p:spPr bwMode="auto">
          <a:xfrm>
            <a:off x="5120411" y="3738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Re</a:t>
            </a:r>
            <a:endParaRPr kumimoji="1" lang="en-GB" sz="1600" b="1">
              <a:latin typeface="Helvetica" pitchFamily="34" charset="0"/>
            </a:endParaRPr>
          </a:p>
        </p:txBody>
      </p:sp>
      <p:sp>
        <p:nvSpPr>
          <p:cNvPr id="17504" name="Text Box 97"/>
          <p:cNvSpPr txBox="1">
            <a:spLocks noChangeArrowheads="1"/>
          </p:cNvSpPr>
          <p:nvPr/>
        </p:nvSpPr>
        <p:spPr bwMode="auto">
          <a:xfrm>
            <a:off x="5180736" y="40020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75</a:t>
            </a:r>
            <a:endParaRPr kumimoji="1" lang="en-GB" sz="1000" b="1">
              <a:latin typeface="Helvetica" pitchFamily="34" charset="0"/>
            </a:endParaRPr>
          </a:p>
        </p:txBody>
      </p:sp>
      <p:sp>
        <p:nvSpPr>
          <p:cNvPr id="17505" name="Rectangle 98"/>
          <p:cNvSpPr>
            <a:spLocks noChangeArrowheads="1"/>
          </p:cNvSpPr>
          <p:nvPr/>
        </p:nvSpPr>
        <p:spPr bwMode="auto">
          <a:xfrm>
            <a:off x="5609362" y="370522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506" name="Text Box 99"/>
          <p:cNvSpPr txBox="1">
            <a:spLocks noChangeArrowheads="1"/>
          </p:cNvSpPr>
          <p:nvPr/>
        </p:nvSpPr>
        <p:spPr bwMode="auto">
          <a:xfrm>
            <a:off x="5552211" y="3738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Os  </a:t>
            </a:r>
            <a:endParaRPr kumimoji="1" lang="en-GB" sz="1600" b="1">
              <a:latin typeface="Helvetica" pitchFamily="34" charset="0"/>
            </a:endParaRPr>
          </a:p>
        </p:txBody>
      </p:sp>
      <p:sp>
        <p:nvSpPr>
          <p:cNvPr id="17507" name="Text Box 100"/>
          <p:cNvSpPr txBox="1">
            <a:spLocks noChangeArrowheads="1"/>
          </p:cNvSpPr>
          <p:nvPr/>
        </p:nvSpPr>
        <p:spPr bwMode="auto">
          <a:xfrm>
            <a:off x="5612536" y="40020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76</a:t>
            </a:r>
            <a:endParaRPr kumimoji="1" lang="en-GB" sz="1000" b="1">
              <a:latin typeface="Helvetica" pitchFamily="34" charset="0"/>
            </a:endParaRPr>
          </a:p>
        </p:txBody>
      </p:sp>
      <p:sp>
        <p:nvSpPr>
          <p:cNvPr id="17508" name="Rectangle 101"/>
          <p:cNvSpPr>
            <a:spLocks noChangeArrowheads="1"/>
          </p:cNvSpPr>
          <p:nvPr/>
        </p:nvSpPr>
        <p:spPr bwMode="auto">
          <a:xfrm>
            <a:off x="6041162" y="262572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509" name="Text Box 102"/>
          <p:cNvSpPr txBox="1">
            <a:spLocks noChangeArrowheads="1"/>
          </p:cNvSpPr>
          <p:nvPr/>
        </p:nvSpPr>
        <p:spPr bwMode="auto">
          <a:xfrm>
            <a:off x="5984011" y="26590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Co  </a:t>
            </a:r>
            <a:endParaRPr kumimoji="1" lang="en-GB" sz="1600" b="1">
              <a:latin typeface="Helvetica" pitchFamily="34" charset="0"/>
            </a:endParaRPr>
          </a:p>
        </p:txBody>
      </p:sp>
      <p:sp>
        <p:nvSpPr>
          <p:cNvPr id="17510" name="Text Box 103"/>
          <p:cNvSpPr txBox="1">
            <a:spLocks noChangeArrowheads="1"/>
          </p:cNvSpPr>
          <p:nvPr/>
        </p:nvSpPr>
        <p:spPr bwMode="auto">
          <a:xfrm>
            <a:off x="6044336" y="29225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27</a:t>
            </a:r>
            <a:endParaRPr kumimoji="1" lang="en-GB" sz="1000" b="1">
              <a:latin typeface="Helvetica" pitchFamily="34" charset="0"/>
            </a:endParaRPr>
          </a:p>
        </p:txBody>
      </p:sp>
      <p:sp>
        <p:nvSpPr>
          <p:cNvPr id="17511" name="Rectangle 104"/>
          <p:cNvSpPr>
            <a:spLocks noChangeArrowheads="1"/>
          </p:cNvSpPr>
          <p:nvPr/>
        </p:nvSpPr>
        <p:spPr bwMode="auto">
          <a:xfrm>
            <a:off x="6472962" y="262572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512" name="Text Box 105"/>
          <p:cNvSpPr txBox="1">
            <a:spLocks noChangeArrowheads="1"/>
          </p:cNvSpPr>
          <p:nvPr/>
        </p:nvSpPr>
        <p:spPr bwMode="auto">
          <a:xfrm>
            <a:off x="6415811" y="26590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Ni  </a:t>
            </a:r>
            <a:endParaRPr kumimoji="1" lang="en-GB" sz="1600" b="1">
              <a:latin typeface="Helvetica" pitchFamily="34" charset="0"/>
            </a:endParaRPr>
          </a:p>
        </p:txBody>
      </p:sp>
      <p:sp>
        <p:nvSpPr>
          <p:cNvPr id="17513" name="Text Box 106"/>
          <p:cNvSpPr txBox="1">
            <a:spLocks noChangeArrowheads="1"/>
          </p:cNvSpPr>
          <p:nvPr/>
        </p:nvSpPr>
        <p:spPr bwMode="auto">
          <a:xfrm>
            <a:off x="6476136" y="29225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28</a:t>
            </a:r>
            <a:endParaRPr kumimoji="1" lang="en-GB" sz="1000" b="1">
              <a:latin typeface="Helvetica" pitchFamily="34" charset="0"/>
            </a:endParaRPr>
          </a:p>
        </p:txBody>
      </p:sp>
      <p:sp>
        <p:nvSpPr>
          <p:cNvPr id="17514" name="Rectangle 107"/>
          <p:cNvSpPr>
            <a:spLocks noChangeArrowheads="1"/>
          </p:cNvSpPr>
          <p:nvPr/>
        </p:nvSpPr>
        <p:spPr bwMode="auto">
          <a:xfrm>
            <a:off x="6041162" y="316547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515" name="Text Box 108"/>
          <p:cNvSpPr txBox="1">
            <a:spLocks noChangeArrowheads="1"/>
          </p:cNvSpPr>
          <p:nvPr/>
        </p:nvSpPr>
        <p:spPr bwMode="auto">
          <a:xfrm>
            <a:off x="5984011" y="31988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Rh  </a:t>
            </a:r>
            <a:endParaRPr kumimoji="1" lang="en-GB" sz="1600" b="1">
              <a:latin typeface="Helvetica" pitchFamily="34" charset="0"/>
            </a:endParaRPr>
          </a:p>
        </p:txBody>
      </p:sp>
      <p:sp>
        <p:nvSpPr>
          <p:cNvPr id="17516" name="Text Box 109"/>
          <p:cNvSpPr txBox="1">
            <a:spLocks noChangeArrowheads="1"/>
          </p:cNvSpPr>
          <p:nvPr/>
        </p:nvSpPr>
        <p:spPr bwMode="auto">
          <a:xfrm>
            <a:off x="6044336" y="34623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45</a:t>
            </a:r>
            <a:endParaRPr kumimoji="1" lang="en-GB" sz="1000" b="1">
              <a:latin typeface="Helvetica" pitchFamily="34" charset="0"/>
            </a:endParaRPr>
          </a:p>
        </p:txBody>
      </p:sp>
      <p:sp>
        <p:nvSpPr>
          <p:cNvPr id="17517" name="Rectangle 110"/>
          <p:cNvSpPr>
            <a:spLocks noChangeArrowheads="1"/>
          </p:cNvSpPr>
          <p:nvPr/>
        </p:nvSpPr>
        <p:spPr bwMode="auto">
          <a:xfrm>
            <a:off x="6472962" y="316547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518" name="Text Box 111"/>
          <p:cNvSpPr txBox="1">
            <a:spLocks noChangeArrowheads="1"/>
          </p:cNvSpPr>
          <p:nvPr/>
        </p:nvSpPr>
        <p:spPr bwMode="auto">
          <a:xfrm>
            <a:off x="6415811" y="31988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Pd </a:t>
            </a:r>
            <a:endParaRPr kumimoji="1" lang="en-GB" sz="1600" b="1">
              <a:latin typeface="Helvetica" pitchFamily="34" charset="0"/>
            </a:endParaRPr>
          </a:p>
        </p:txBody>
      </p:sp>
      <p:sp>
        <p:nvSpPr>
          <p:cNvPr id="17519" name="Text Box 112"/>
          <p:cNvSpPr txBox="1">
            <a:spLocks noChangeArrowheads="1"/>
          </p:cNvSpPr>
          <p:nvPr/>
        </p:nvSpPr>
        <p:spPr bwMode="auto">
          <a:xfrm>
            <a:off x="6476136" y="34623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46</a:t>
            </a:r>
            <a:endParaRPr kumimoji="1" lang="en-GB" sz="1000" b="1">
              <a:latin typeface="Helvetica" pitchFamily="34" charset="0"/>
            </a:endParaRPr>
          </a:p>
        </p:txBody>
      </p:sp>
      <p:sp>
        <p:nvSpPr>
          <p:cNvPr id="17520" name="Rectangle 113"/>
          <p:cNvSpPr>
            <a:spLocks noChangeArrowheads="1"/>
          </p:cNvSpPr>
          <p:nvPr/>
        </p:nvSpPr>
        <p:spPr bwMode="auto">
          <a:xfrm>
            <a:off x="6041162" y="370522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521" name="Text Box 114"/>
          <p:cNvSpPr txBox="1">
            <a:spLocks noChangeArrowheads="1"/>
          </p:cNvSpPr>
          <p:nvPr/>
        </p:nvSpPr>
        <p:spPr bwMode="auto">
          <a:xfrm>
            <a:off x="5984011" y="3738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Ir</a:t>
            </a:r>
            <a:endParaRPr kumimoji="1" lang="en-GB" sz="1600" b="1">
              <a:latin typeface="Helvetica" pitchFamily="34" charset="0"/>
            </a:endParaRPr>
          </a:p>
        </p:txBody>
      </p:sp>
      <p:sp>
        <p:nvSpPr>
          <p:cNvPr id="17522" name="Text Box 115"/>
          <p:cNvSpPr txBox="1">
            <a:spLocks noChangeArrowheads="1"/>
          </p:cNvSpPr>
          <p:nvPr/>
        </p:nvSpPr>
        <p:spPr bwMode="auto">
          <a:xfrm>
            <a:off x="6044336" y="40020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77</a:t>
            </a:r>
            <a:endParaRPr kumimoji="1" lang="en-GB" sz="1000" b="1">
              <a:latin typeface="Helvetica" pitchFamily="34" charset="0"/>
            </a:endParaRPr>
          </a:p>
        </p:txBody>
      </p:sp>
      <p:sp>
        <p:nvSpPr>
          <p:cNvPr id="17523" name="Rectangle 116"/>
          <p:cNvSpPr>
            <a:spLocks noChangeArrowheads="1"/>
          </p:cNvSpPr>
          <p:nvPr/>
        </p:nvSpPr>
        <p:spPr bwMode="auto">
          <a:xfrm>
            <a:off x="6472962" y="370522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524" name="Text Box 117"/>
          <p:cNvSpPr txBox="1">
            <a:spLocks noChangeArrowheads="1"/>
          </p:cNvSpPr>
          <p:nvPr/>
        </p:nvSpPr>
        <p:spPr bwMode="auto">
          <a:xfrm>
            <a:off x="6415811" y="3738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Pt  </a:t>
            </a:r>
            <a:endParaRPr kumimoji="1" lang="en-GB" sz="1600" b="1">
              <a:latin typeface="Helvetica" pitchFamily="34" charset="0"/>
            </a:endParaRPr>
          </a:p>
        </p:txBody>
      </p:sp>
      <p:sp>
        <p:nvSpPr>
          <p:cNvPr id="17525" name="Text Box 118"/>
          <p:cNvSpPr txBox="1">
            <a:spLocks noChangeArrowheads="1"/>
          </p:cNvSpPr>
          <p:nvPr/>
        </p:nvSpPr>
        <p:spPr bwMode="auto">
          <a:xfrm>
            <a:off x="6476136" y="40020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78</a:t>
            </a:r>
            <a:endParaRPr kumimoji="1" lang="en-GB" sz="1000" b="1">
              <a:latin typeface="Helvetica" pitchFamily="34" charset="0"/>
            </a:endParaRPr>
          </a:p>
        </p:txBody>
      </p:sp>
      <p:sp>
        <p:nvSpPr>
          <p:cNvPr id="17526" name="Rectangle 119"/>
          <p:cNvSpPr>
            <a:spLocks noChangeArrowheads="1"/>
          </p:cNvSpPr>
          <p:nvPr/>
        </p:nvSpPr>
        <p:spPr bwMode="auto">
          <a:xfrm>
            <a:off x="6904762" y="262572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527" name="Text Box 120"/>
          <p:cNvSpPr txBox="1">
            <a:spLocks noChangeArrowheads="1"/>
          </p:cNvSpPr>
          <p:nvPr/>
        </p:nvSpPr>
        <p:spPr bwMode="auto">
          <a:xfrm>
            <a:off x="6847611" y="26590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Cu </a:t>
            </a:r>
            <a:endParaRPr kumimoji="1" lang="en-GB" sz="1600" b="1">
              <a:latin typeface="Helvetica" pitchFamily="34" charset="0"/>
            </a:endParaRPr>
          </a:p>
        </p:txBody>
      </p:sp>
      <p:sp>
        <p:nvSpPr>
          <p:cNvPr id="17528" name="Text Box 121"/>
          <p:cNvSpPr txBox="1">
            <a:spLocks noChangeArrowheads="1"/>
          </p:cNvSpPr>
          <p:nvPr/>
        </p:nvSpPr>
        <p:spPr bwMode="auto">
          <a:xfrm>
            <a:off x="6907936" y="29225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29</a:t>
            </a:r>
            <a:endParaRPr kumimoji="1" lang="en-GB" sz="1000" b="1">
              <a:latin typeface="Helvetica" pitchFamily="34" charset="0"/>
            </a:endParaRPr>
          </a:p>
        </p:txBody>
      </p:sp>
      <p:sp>
        <p:nvSpPr>
          <p:cNvPr id="17529" name="Rectangle 122"/>
          <p:cNvSpPr>
            <a:spLocks noChangeArrowheads="1"/>
          </p:cNvSpPr>
          <p:nvPr/>
        </p:nvSpPr>
        <p:spPr bwMode="auto">
          <a:xfrm>
            <a:off x="7336562" y="262572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530" name="Text Box 123"/>
          <p:cNvSpPr txBox="1">
            <a:spLocks noChangeArrowheads="1"/>
          </p:cNvSpPr>
          <p:nvPr/>
        </p:nvSpPr>
        <p:spPr bwMode="auto">
          <a:xfrm>
            <a:off x="7279411" y="26590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Zn  </a:t>
            </a:r>
            <a:endParaRPr kumimoji="1" lang="en-GB" sz="1600" b="1">
              <a:latin typeface="Helvetica" pitchFamily="34" charset="0"/>
            </a:endParaRPr>
          </a:p>
        </p:txBody>
      </p:sp>
      <p:sp>
        <p:nvSpPr>
          <p:cNvPr id="17531" name="Text Box 124"/>
          <p:cNvSpPr txBox="1">
            <a:spLocks noChangeArrowheads="1"/>
          </p:cNvSpPr>
          <p:nvPr/>
        </p:nvSpPr>
        <p:spPr bwMode="auto">
          <a:xfrm>
            <a:off x="7339736" y="29225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30</a:t>
            </a:r>
            <a:endParaRPr kumimoji="1" lang="en-GB" sz="1000" b="1">
              <a:latin typeface="Helvetica" pitchFamily="34" charset="0"/>
            </a:endParaRPr>
          </a:p>
        </p:txBody>
      </p:sp>
      <p:sp>
        <p:nvSpPr>
          <p:cNvPr id="17532" name="Rectangle 125"/>
          <p:cNvSpPr>
            <a:spLocks noChangeArrowheads="1"/>
          </p:cNvSpPr>
          <p:nvPr/>
        </p:nvSpPr>
        <p:spPr bwMode="auto">
          <a:xfrm>
            <a:off x="6904762" y="316547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533" name="Text Box 126"/>
          <p:cNvSpPr txBox="1">
            <a:spLocks noChangeArrowheads="1"/>
          </p:cNvSpPr>
          <p:nvPr/>
        </p:nvSpPr>
        <p:spPr bwMode="auto">
          <a:xfrm>
            <a:off x="6847611" y="31988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Ag  </a:t>
            </a:r>
            <a:endParaRPr kumimoji="1" lang="en-GB" sz="1600" b="1">
              <a:latin typeface="Helvetica" pitchFamily="34" charset="0"/>
            </a:endParaRPr>
          </a:p>
        </p:txBody>
      </p:sp>
      <p:sp>
        <p:nvSpPr>
          <p:cNvPr id="17534" name="Text Box 127"/>
          <p:cNvSpPr txBox="1">
            <a:spLocks noChangeArrowheads="1"/>
          </p:cNvSpPr>
          <p:nvPr/>
        </p:nvSpPr>
        <p:spPr bwMode="auto">
          <a:xfrm>
            <a:off x="6907936" y="34623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47</a:t>
            </a:r>
            <a:endParaRPr kumimoji="1" lang="en-GB" sz="1000" b="1">
              <a:latin typeface="Helvetica" pitchFamily="34" charset="0"/>
            </a:endParaRPr>
          </a:p>
        </p:txBody>
      </p:sp>
      <p:sp>
        <p:nvSpPr>
          <p:cNvPr id="17535" name="Rectangle 128"/>
          <p:cNvSpPr>
            <a:spLocks noChangeArrowheads="1"/>
          </p:cNvSpPr>
          <p:nvPr/>
        </p:nvSpPr>
        <p:spPr bwMode="auto">
          <a:xfrm>
            <a:off x="7336562" y="316547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536" name="Text Box 129"/>
          <p:cNvSpPr txBox="1">
            <a:spLocks noChangeArrowheads="1"/>
          </p:cNvSpPr>
          <p:nvPr/>
        </p:nvSpPr>
        <p:spPr bwMode="auto">
          <a:xfrm>
            <a:off x="7279411" y="31988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Cd </a:t>
            </a:r>
            <a:endParaRPr kumimoji="1" lang="en-GB" sz="1600" b="1">
              <a:latin typeface="Helvetica" pitchFamily="34" charset="0"/>
            </a:endParaRPr>
          </a:p>
        </p:txBody>
      </p:sp>
      <p:sp>
        <p:nvSpPr>
          <p:cNvPr id="17537" name="Text Box 130"/>
          <p:cNvSpPr txBox="1">
            <a:spLocks noChangeArrowheads="1"/>
          </p:cNvSpPr>
          <p:nvPr/>
        </p:nvSpPr>
        <p:spPr bwMode="auto">
          <a:xfrm>
            <a:off x="7339736" y="34623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48</a:t>
            </a:r>
            <a:endParaRPr kumimoji="1" lang="en-GB" sz="1000" b="1">
              <a:latin typeface="Helvetica" pitchFamily="34" charset="0"/>
            </a:endParaRPr>
          </a:p>
        </p:txBody>
      </p:sp>
      <p:sp>
        <p:nvSpPr>
          <p:cNvPr id="17538" name="Rectangle 131"/>
          <p:cNvSpPr>
            <a:spLocks noChangeArrowheads="1"/>
          </p:cNvSpPr>
          <p:nvPr/>
        </p:nvSpPr>
        <p:spPr bwMode="auto">
          <a:xfrm>
            <a:off x="6904762" y="370522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539" name="Text Box 132"/>
          <p:cNvSpPr txBox="1">
            <a:spLocks noChangeArrowheads="1"/>
          </p:cNvSpPr>
          <p:nvPr/>
        </p:nvSpPr>
        <p:spPr bwMode="auto">
          <a:xfrm>
            <a:off x="6847611" y="3738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Au</a:t>
            </a:r>
            <a:endParaRPr kumimoji="1" lang="en-GB" sz="1600" b="1">
              <a:latin typeface="Helvetica" pitchFamily="34" charset="0"/>
            </a:endParaRPr>
          </a:p>
        </p:txBody>
      </p:sp>
      <p:sp>
        <p:nvSpPr>
          <p:cNvPr id="17540" name="Text Box 133"/>
          <p:cNvSpPr txBox="1">
            <a:spLocks noChangeArrowheads="1"/>
          </p:cNvSpPr>
          <p:nvPr/>
        </p:nvSpPr>
        <p:spPr bwMode="auto">
          <a:xfrm>
            <a:off x="6907936" y="40020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79</a:t>
            </a:r>
            <a:endParaRPr kumimoji="1" lang="en-GB" sz="1000" b="1">
              <a:latin typeface="Helvetica" pitchFamily="34" charset="0"/>
            </a:endParaRPr>
          </a:p>
        </p:txBody>
      </p:sp>
      <p:sp>
        <p:nvSpPr>
          <p:cNvPr id="17541" name="Rectangle 134"/>
          <p:cNvSpPr>
            <a:spLocks noChangeArrowheads="1"/>
          </p:cNvSpPr>
          <p:nvPr/>
        </p:nvSpPr>
        <p:spPr bwMode="auto">
          <a:xfrm>
            <a:off x="7336562" y="370522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542" name="Text Box 135"/>
          <p:cNvSpPr txBox="1">
            <a:spLocks noChangeArrowheads="1"/>
          </p:cNvSpPr>
          <p:nvPr/>
        </p:nvSpPr>
        <p:spPr bwMode="auto">
          <a:xfrm>
            <a:off x="7279411" y="3738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Hg  </a:t>
            </a:r>
            <a:endParaRPr kumimoji="1" lang="en-GB" sz="1600" b="1">
              <a:latin typeface="Helvetica" pitchFamily="34" charset="0"/>
            </a:endParaRPr>
          </a:p>
        </p:txBody>
      </p:sp>
      <p:sp>
        <p:nvSpPr>
          <p:cNvPr id="17543" name="Text Box 136"/>
          <p:cNvSpPr txBox="1">
            <a:spLocks noChangeArrowheads="1"/>
          </p:cNvSpPr>
          <p:nvPr/>
        </p:nvSpPr>
        <p:spPr bwMode="auto">
          <a:xfrm>
            <a:off x="7339736" y="40020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80</a:t>
            </a:r>
            <a:endParaRPr kumimoji="1" lang="en-GB" sz="1000" b="1">
              <a:latin typeface="Helvetica" pitchFamily="34" charset="0"/>
            </a:endParaRPr>
          </a:p>
        </p:txBody>
      </p:sp>
      <p:sp>
        <p:nvSpPr>
          <p:cNvPr id="17544" name="Rectangle 137"/>
          <p:cNvSpPr>
            <a:spLocks noChangeArrowheads="1"/>
          </p:cNvSpPr>
          <p:nvPr/>
        </p:nvSpPr>
        <p:spPr bwMode="auto">
          <a:xfrm>
            <a:off x="6472962" y="424497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545" name="Text Box 138"/>
          <p:cNvSpPr txBox="1">
            <a:spLocks noChangeArrowheads="1"/>
          </p:cNvSpPr>
          <p:nvPr/>
        </p:nvSpPr>
        <p:spPr bwMode="auto">
          <a:xfrm>
            <a:off x="6415811" y="42783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Ds  </a:t>
            </a:r>
            <a:endParaRPr kumimoji="1" lang="en-GB" sz="1600" b="1">
              <a:latin typeface="Helvetica" pitchFamily="34" charset="0"/>
            </a:endParaRPr>
          </a:p>
        </p:txBody>
      </p:sp>
      <p:sp>
        <p:nvSpPr>
          <p:cNvPr id="17546" name="Text Box 139"/>
          <p:cNvSpPr txBox="1">
            <a:spLocks noChangeArrowheads="1"/>
          </p:cNvSpPr>
          <p:nvPr/>
        </p:nvSpPr>
        <p:spPr bwMode="auto">
          <a:xfrm>
            <a:off x="6476136" y="4541839"/>
            <a:ext cx="184150" cy="244475"/>
          </a:xfrm>
          <a:prstGeom prst="rect">
            <a:avLst/>
          </a:prstGeom>
          <a:noFill/>
          <a:ln w="9525">
            <a:noFill/>
            <a:miter lim="800000"/>
            <a:headEnd/>
            <a:tailEnd/>
          </a:ln>
        </p:spPr>
        <p:txBody>
          <a:bodyPr wrap="square">
            <a:spAutoFit/>
          </a:bodyPr>
          <a:lstStyle/>
          <a:p>
            <a:pPr eaLnBrk="0" hangingPunct="0">
              <a:spcBef>
                <a:spcPct val="20000"/>
              </a:spcBef>
            </a:pPr>
            <a:endParaRPr kumimoji="1" lang="en-GB" sz="1000" b="1">
              <a:latin typeface="Helvetica" pitchFamily="34" charset="0"/>
            </a:endParaRPr>
          </a:p>
        </p:txBody>
      </p:sp>
      <p:sp>
        <p:nvSpPr>
          <p:cNvPr id="17547" name="Rectangle 140"/>
          <p:cNvSpPr>
            <a:spLocks noChangeArrowheads="1"/>
          </p:cNvSpPr>
          <p:nvPr/>
        </p:nvSpPr>
        <p:spPr bwMode="auto">
          <a:xfrm>
            <a:off x="6904762" y="424497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548" name="Text Box 141"/>
          <p:cNvSpPr txBox="1">
            <a:spLocks noChangeArrowheads="1"/>
          </p:cNvSpPr>
          <p:nvPr/>
        </p:nvSpPr>
        <p:spPr bwMode="auto">
          <a:xfrm>
            <a:off x="6847611" y="42783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Rg  </a:t>
            </a:r>
            <a:endParaRPr kumimoji="1" lang="en-GB" sz="1600" b="1">
              <a:latin typeface="Helvetica" pitchFamily="34" charset="0"/>
            </a:endParaRPr>
          </a:p>
        </p:txBody>
      </p:sp>
      <p:sp>
        <p:nvSpPr>
          <p:cNvPr id="17549" name="Text Box 142"/>
          <p:cNvSpPr txBox="1">
            <a:spLocks noChangeArrowheads="1"/>
          </p:cNvSpPr>
          <p:nvPr/>
        </p:nvSpPr>
        <p:spPr bwMode="auto">
          <a:xfrm>
            <a:off x="6907936" y="4541839"/>
            <a:ext cx="184150" cy="244475"/>
          </a:xfrm>
          <a:prstGeom prst="rect">
            <a:avLst/>
          </a:prstGeom>
          <a:noFill/>
          <a:ln w="9525">
            <a:noFill/>
            <a:miter lim="800000"/>
            <a:headEnd/>
            <a:tailEnd/>
          </a:ln>
        </p:spPr>
        <p:txBody>
          <a:bodyPr wrap="square">
            <a:spAutoFit/>
          </a:bodyPr>
          <a:lstStyle/>
          <a:p>
            <a:pPr eaLnBrk="0" hangingPunct="0">
              <a:spcBef>
                <a:spcPct val="20000"/>
              </a:spcBef>
            </a:pPr>
            <a:endParaRPr kumimoji="1" lang="en-GB" sz="1000" b="1">
              <a:latin typeface="Helvetica" pitchFamily="34" charset="0"/>
            </a:endParaRPr>
          </a:p>
        </p:txBody>
      </p:sp>
      <p:sp>
        <p:nvSpPr>
          <p:cNvPr id="17550" name="Rectangle 143"/>
          <p:cNvSpPr>
            <a:spLocks noChangeArrowheads="1"/>
          </p:cNvSpPr>
          <p:nvPr/>
        </p:nvSpPr>
        <p:spPr bwMode="auto">
          <a:xfrm>
            <a:off x="7336562" y="4244975"/>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551" name="Text Box 144"/>
          <p:cNvSpPr txBox="1">
            <a:spLocks noChangeArrowheads="1"/>
          </p:cNvSpPr>
          <p:nvPr/>
        </p:nvSpPr>
        <p:spPr bwMode="auto">
          <a:xfrm>
            <a:off x="7279411" y="42783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112  </a:t>
            </a:r>
            <a:endParaRPr kumimoji="1" lang="en-GB" sz="1600" b="1">
              <a:latin typeface="Helvetica" pitchFamily="34" charset="0"/>
            </a:endParaRPr>
          </a:p>
        </p:txBody>
      </p:sp>
      <p:sp>
        <p:nvSpPr>
          <p:cNvPr id="17552" name="Text Box 145"/>
          <p:cNvSpPr txBox="1">
            <a:spLocks noChangeArrowheads="1"/>
          </p:cNvSpPr>
          <p:nvPr/>
        </p:nvSpPr>
        <p:spPr bwMode="auto">
          <a:xfrm>
            <a:off x="7339736" y="4541839"/>
            <a:ext cx="184150" cy="244475"/>
          </a:xfrm>
          <a:prstGeom prst="rect">
            <a:avLst/>
          </a:prstGeom>
          <a:noFill/>
          <a:ln w="9525">
            <a:noFill/>
            <a:miter lim="800000"/>
            <a:headEnd/>
            <a:tailEnd/>
          </a:ln>
        </p:spPr>
        <p:txBody>
          <a:bodyPr wrap="square">
            <a:spAutoFit/>
          </a:bodyPr>
          <a:lstStyle/>
          <a:p>
            <a:pPr eaLnBrk="0" hangingPunct="0">
              <a:spcBef>
                <a:spcPct val="20000"/>
              </a:spcBef>
            </a:pPr>
            <a:endParaRPr kumimoji="1" lang="en-GB" sz="1000" b="1">
              <a:latin typeface="Helvetica" pitchFamily="34" charset="0"/>
            </a:endParaRPr>
          </a:p>
        </p:txBody>
      </p:sp>
      <p:sp>
        <p:nvSpPr>
          <p:cNvPr id="17553" name="Rectangle 146"/>
          <p:cNvSpPr>
            <a:spLocks noChangeArrowheads="1"/>
          </p:cNvSpPr>
          <p:nvPr/>
        </p:nvSpPr>
        <p:spPr bwMode="auto">
          <a:xfrm>
            <a:off x="7768362" y="2625725"/>
            <a:ext cx="430213" cy="539750"/>
          </a:xfrm>
          <a:prstGeom prst="rect">
            <a:avLst/>
          </a:prstGeom>
          <a:solidFill>
            <a:srgbClr val="00FFFF"/>
          </a:solidFill>
          <a:ln w="28575">
            <a:solidFill>
              <a:schemeClr val="tx1"/>
            </a:solidFill>
            <a:miter lim="800000"/>
            <a:headEnd/>
            <a:tailEnd/>
          </a:ln>
        </p:spPr>
        <p:txBody>
          <a:bodyPr wrap="none" anchor="ctr"/>
          <a:lstStyle/>
          <a:p>
            <a:endParaRPr lang="en-IN"/>
          </a:p>
        </p:txBody>
      </p:sp>
      <p:sp>
        <p:nvSpPr>
          <p:cNvPr id="17554" name="Text Box 147"/>
          <p:cNvSpPr txBox="1">
            <a:spLocks noChangeArrowheads="1"/>
          </p:cNvSpPr>
          <p:nvPr/>
        </p:nvSpPr>
        <p:spPr bwMode="auto">
          <a:xfrm>
            <a:off x="7711211" y="26590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Ga </a:t>
            </a:r>
            <a:endParaRPr kumimoji="1" lang="en-GB" sz="1600" b="1">
              <a:latin typeface="Helvetica" pitchFamily="34" charset="0"/>
            </a:endParaRPr>
          </a:p>
        </p:txBody>
      </p:sp>
      <p:sp>
        <p:nvSpPr>
          <p:cNvPr id="17555" name="Text Box 148"/>
          <p:cNvSpPr txBox="1">
            <a:spLocks noChangeArrowheads="1"/>
          </p:cNvSpPr>
          <p:nvPr/>
        </p:nvSpPr>
        <p:spPr bwMode="auto">
          <a:xfrm>
            <a:off x="7771536" y="29225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31</a:t>
            </a:r>
            <a:endParaRPr kumimoji="1" lang="en-GB" sz="1000" b="1">
              <a:latin typeface="Helvetica" pitchFamily="34" charset="0"/>
            </a:endParaRPr>
          </a:p>
        </p:txBody>
      </p:sp>
      <p:sp>
        <p:nvSpPr>
          <p:cNvPr id="17556" name="Rectangle 149"/>
          <p:cNvSpPr>
            <a:spLocks noChangeArrowheads="1"/>
          </p:cNvSpPr>
          <p:nvPr/>
        </p:nvSpPr>
        <p:spPr bwMode="auto">
          <a:xfrm>
            <a:off x="8200162" y="2625725"/>
            <a:ext cx="430213" cy="539750"/>
          </a:xfrm>
          <a:prstGeom prst="rect">
            <a:avLst/>
          </a:prstGeom>
          <a:solidFill>
            <a:srgbClr val="FF00FF"/>
          </a:solidFill>
          <a:ln w="28575">
            <a:solidFill>
              <a:schemeClr val="tx1"/>
            </a:solidFill>
            <a:miter lim="800000"/>
            <a:headEnd/>
            <a:tailEnd/>
          </a:ln>
        </p:spPr>
        <p:txBody>
          <a:bodyPr wrap="none" anchor="ctr"/>
          <a:lstStyle/>
          <a:p>
            <a:endParaRPr lang="en-IN"/>
          </a:p>
        </p:txBody>
      </p:sp>
      <p:sp>
        <p:nvSpPr>
          <p:cNvPr id="17557" name="Text Box 150"/>
          <p:cNvSpPr txBox="1">
            <a:spLocks noChangeArrowheads="1"/>
          </p:cNvSpPr>
          <p:nvPr/>
        </p:nvSpPr>
        <p:spPr bwMode="auto">
          <a:xfrm>
            <a:off x="8143011" y="26590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Ge  </a:t>
            </a:r>
            <a:endParaRPr kumimoji="1" lang="en-GB" sz="1600" b="1">
              <a:latin typeface="Helvetica" pitchFamily="34" charset="0"/>
            </a:endParaRPr>
          </a:p>
        </p:txBody>
      </p:sp>
      <p:sp>
        <p:nvSpPr>
          <p:cNvPr id="17558" name="Text Box 151"/>
          <p:cNvSpPr txBox="1">
            <a:spLocks noChangeArrowheads="1"/>
          </p:cNvSpPr>
          <p:nvPr/>
        </p:nvSpPr>
        <p:spPr bwMode="auto">
          <a:xfrm>
            <a:off x="8203336" y="29225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32</a:t>
            </a:r>
            <a:endParaRPr kumimoji="1" lang="en-GB" sz="1000" b="1">
              <a:latin typeface="Helvetica" pitchFamily="34" charset="0"/>
            </a:endParaRPr>
          </a:p>
        </p:txBody>
      </p:sp>
      <p:sp>
        <p:nvSpPr>
          <p:cNvPr id="17559" name="Rectangle 152"/>
          <p:cNvSpPr>
            <a:spLocks noChangeArrowheads="1"/>
          </p:cNvSpPr>
          <p:nvPr/>
        </p:nvSpPr>
        <p:spPr bwMode="auto">
          <a:xfrm>
            <a:off x="7768362" y="3165475"/>
            <a:ext cx="430213" cy="539750"/>
          </a:xfrm>
          <a:prstGeom prst="rect">
            <a:avLst/>
          </a:prstGeom>
          <a:solidFill>
            <a:srgbClr val="00FFFF"/>
          </a:solidFill>
          <a:ln w="28575">
            <a:solidFill>
              <a:schemeClr val="tx1"/>
            </a:solidFill>
            <a:miter lim="800000"/>
            <a:headEnd/>
            <a:tailEnd/>
          </a:ln>
        </p:spPr>
        <p:txBody>
          <a:bodyPr wrap="none" anchor="ctr"/>
          <a:lstStyle/>
          <a:p>
            <a:endParaRPr lang="en-IN"/>
          </a:p>
        </p:txBody>
      </p:sp>
      <p:sp>
        <p:nvSpPr>
          <p:cNvPr id="17560" name="Text Box 153"/>
          <p:cNvSpPr txBox="1">
            <a:spLocks noChangeArrowheads="1"/>
          </p:cNvSpPr>
          <p:nvPr/>
        </p:nvSpPr>
        <p:spPr bwMode="auto">
          <a:xfrm>
            <a:off x="7711211" y="31988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In  </a:t>
            </a:r>
            <a:endParaRPr kumimoji="1" lang="en-GB" sz="1600" b="1">
              <a:latin typeface="Helvetica" pitchFamily="34" charset="0"/>
            </a:endParaRPr>
          </a:p>
        </p:txBody>
      </p:sp>
      <p:sp>
        <p:nvSpPr>
          <p:cNvPr id="17561" name="Text Box 154"/>
          <p:cNvSpPr txBox="1">
            <a:spLocks noChangeArrowheads="1"/>
          </p:cNvSpPr>
          <p:nvPr/>
        </p:nvSpPr>
        <p:spPr bwMode="auto">
          <a:xfrm>
            <a:off x="7771536" y="34623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49</a:t>
            </a:r>
            <a:endParaRPr kumimoji="1" lang="en-GB" sz="1000" b="1">
              <a:latin typeface="Helvetica" pitchFamily="34" charset="0"/>
            </a:endParaRPr>
          </a:p>
        </p:txBody>
      </p:sp>
      <p:sp>
        <p:nvSpPr>
          <p:cNvPr id="17562" name="Rectangle 155"/>
          <p:cNvSpPr>
            <a:spLocks noChangeArrowheads="1"/>
          </p:cNvSpPr>
          <p:nvPr/>
        </p:nvSpPr>
        <p:spPr bwMode="auto">
          <a:xfrm>
            <a:off x="8200162" y="3165475"/>
            <a:ext cx="430213" cy="539750"/>
          </a:xfrm>
          <a:prstGeom prst="rect">
            <a:avLst/>
          </a:prstGeom>
          <a:solidFill>
            <a:srgbClr val="00FFFF"/>
          </a:solidFill>
          <a:ln w="28575">
            <a:solidFill>
              <a:schemeClr val="tx1"/>
            </a:solidFill>
            <a:miter lim="800000"/>
            <a:headEnd/>
            <a:tailEnd/>
          </a:ln>
        </p:spPr>
        <p:txBody>
          <a:bodyPr wrap="none" anchor="ctr"/>
          <a:lstStyle/>
          <a:p>
            <a:endParaRPr lang="en-IN"/>
          </a:p>
        </p:txBody>
      </p:sp>
      <p:sp>
        <p:nvSpPr>
          <p:cNvPr id="17563" name="Text Box 156"/>
          <p:cNvSpPr txBox="1">
            <a:spLocks noChangeArrowheads="1"/>
          </p:cNvSpPr>
          <p:nvPr/>
        </p:nvSpPr>
        <p:spPr bwMode="auto">
          <a:xfrm>
            <a:off x="8143011" y="31988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Sn </a:t>
            </a:r>
            <a:endParaRPr kumimoji="1" lang="en-GB" sz="1600" b="1">
              <a:latin typeface="Helvetica" pitchFamily="34" charset="0"/>
            </a:endParaRPr>
          </a:p>
        </p:txBody>
      </p:sp>
      <p:sp>
        <p:nvSpPr>
          <p:cNvPr id="17564" name="Text Box 157"/>
          <p:cNvSpPr txBox="1">
            <a:spLocks noChangeArrowheads="1"/>
          </p:cNvSpPr>
          <p:nvPr/>
        </p:nvSpPr>
        <p:spPr bwMode="auto">
          <a:xfrm>
            <a:off x="8203336" y="34623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50</a:t>
            </a:r>
            <a:endParaRPr kumimoji="1" lang="en-GB" sz="1000" b="1">
              <a:latin typeface="Helvetica" pitchFamily="34" charset="0"/>
            </a:endParaRPr>
          </a:p>
        </p:txBody>
      </p:sp>
      <p:sp>
        <p:nvSpPr>
          <p:cNvPr id="17565" name="Rectangle 158"/>
          <p:cNvSpPr>
            <a:spLocks noChangeArrowheads="1"/>
          </p:cNvSpPr>
          <p:nvPr/>
        </p:nvSpPr>
        <p:spPr bwMode="auto">
          <a:xfrm>
            <a:off x="7768362" y="3705225"/>
            <a:ext cx="430213" cy="539750"/>
          </a:xfrm>
          <a:prstGeom prst="rect">
            <a:avLst/>
          </a:prstGeom>
          <a:solidFill>
            <a:srgbClr val="00FFFF"/>
          </a:solidFill>
          <a:ln w="28575">
            <a:solidFill>
              <a:schemeClr val="tx1"/>
            </a:solidFill>
            <a:miter lim="800000"/>
            <a:headEnd/>
            <a:tailEnd/>
          </a:ln>
        </p:spPr>
        <p:txBody>
          <a:bodyPr wrap="none" anchor="ctr"/>
          <a:lstStyle/>
          <a:p>
            <a:endParaRPr lang="en-IN"/>
          </a:p>
        </p:txBody>
      </p:sp>
      <p:sp>
        <p:nvSpPr>
          <p:cNvPr id="17566" name="Text Box 159"/>
          <p:cNvSpPr txBox="1">
            <a:spLocks noChangeArrowheads="1"/>
          </p:cNvSpPr>
          <p:nvPr/>
        </p:nvSpPr>
        <p:spPr bwMode="auto">
          <a:xfrm>
            <a:off x="7711211" y="3738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Tl</a:t>
            </a:r>
            <a:endParaRPr kumimoji="1" lang="en-GB" sz="1600" b="1">
              <a:latin typeface="Helvetica" pitchFamily="34" charset="0"/>
            </a:endParaRPr>
          </a:p>
        </p:txBody>
      </p:sp>
      <p:sp>
        <p:nvSpPr>
          <p:cNvPr id="17567" name="Text Box 160"/>
          <p:cNvSpPr txBox="1">
            <a:spLocks noChangeArrowheads="1"/>
          </p:cNvSpPr>
          <p:nvPr/>
        </p:nvSpPr>
        <p:spPr bwMode="auto">
          <a:xfrm>
            <a:off x="7771536" y="40020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81</a:t>
            </a:r>
            <a:endParaRPr kumimoji="1" lang="en-GB" sz="1000" b="1">
              <a:latin typeface="Helvetica" pitchFamily="34" charset="0"/>
            </a:endParaRPr>
          </a:p>
        </p:txBody>
      </p:sp>
      <p:sp>
        <p:nvSpPr>
          <p:cNvPr id="17568" name="Rectangle 161"/>
          <p:cNvSpPr>
            <a:spLocks noChangeArrowheads="1"/>
          </p:cNvSpPr>
          <p:nvPr/>
        </p:nvSpPr>
        <p:spPr bwMode="auto">
          <a:xfrm>
            <a:off x="8200162" y="3705225"/>
            <a:ext cx="430213" cy="539750"/>
          </a:xfrm>
          <a:prstGeom prst="rect">
            <a:avLst/>
          </a:prstGeom>
          <a:solidFill>
            <a:srgbClr val="00FFFF"/>
          </a:solidFill>
          <a:ln w="28575">
            <a:solidFill>
              <a:schemeClr val="tx1"/>
            </a:solidFill>
            <a:miter lim="800000"/>
            <a:headEnd/>
            <a:tailEnd/>
          </a:ln>
        </p:spPr>
        <p:txBody>
          <a:bodyPr wrap="none" anchor="ctr"/>
          <a:lstStyle/>
          <a:p>
            <a:endParaRPr lang="en-IN"/>
          </a:p>
        </p:txBody>
      </p:sp>
      <p:sp>
        <p:nvSpPr>
          <p:cNvPr id="17569" name="Text Box 162"/>
          <p:cNvSpPr txBox="1">
            <a:spLocks noChangeArrowheads="1"/>
          </p:cNvSpPr>
          <p:nvPr/>
        </p:nvSpPr>
        <p:spPr bwMode="auto">
          <a:xfrm>
            <a:off x="8143011" y="3738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Pb  </a:t>
            </a:r>
            <a:endParaRPr kumimoji="1" lang="en-GB" sz="1600" b="1">
              <a:latin typeface="Helvetica" pitchFamily="34" charset="0"/>
            </a:endParaRPr>
          </a:p>
        </p:txBody>
      </p:sp>
      <p:sp>
        <p:nvSpPr>
          <p:cNvPr id="17570" name="Text Box 163"/>
          <p:cNvSpPr txBox="1">
            <a:spLocks noChangeArrowheads="1"/>
          </p:cNvSpPr>
          <p:nvPr/>
        </p:nvSpPr>
        <p:spPr bwMode="auto">
          <a:xfrm>
            <a:off x="8203336" y="40020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82</a:t>
            </a:r>
            <a:endParaRPr kumimoji="1" lang="en-GB" sz="1000" b="1">
              <a:latin typeface="Helvetica" pitchFamily="34" charset="0"/>
            </a:endParaRPr>
          </a:p>
        </p:txBody>
      </p:sp>
      <p:sp>
        <p:nvSpPr>
          <p:cNvPr id="17571" name="Rectangle 164"/>
          <p:cNvSpPr>
            <a:spLocks noChangeArrowheads="1"/>
          </p:cNvSpPr>
          <p:nvPr/>
        </p:nvSpPr>
        <p:spPr bwMode="auto">
          <a:xfrm>
            <a:off x="7768362" y="4244975"/>
            <a:ext cx="430213" cy="539750"/>
          </a:xfrm>
          <a:prstGeom prst="rect">
            <a:avLst/>
          </a:prstGeom>
          <a:noFill/>
          <a:ln w="28575">
            <a:solidFill>
              <a:schemeClr val="tx1"/>
            </a:solidFill>
            <a:miter lim="800000"/>
            <a:headEnd/>
            <a:tailEnd/>
          </a:ln>
        </p:spPr>
        <p:txBody>
          <a:bodyPr wrap="none" anchor="ctr"/>
          <a:lstStyle/>
          <a:p>
            <a:endParaRPr lang="en-IN"/>
          </a:p>
        </p:txBody>
      </p:sp>
      <p:sp>
        <p:nvSpPr>
          <p:cNvPr id="17572" name="Text Box 165"/>
          <p:cNvSpPr txBox="1">
            <a:spLocks noChangeArrowheads="1"/>
          </p:cNvSpPr>
          <p:nvPr/>
        </p:nvSpPr>
        <p:spPr bwMode="auto">
          <a:xfrm>
            <a:off x="7711211" y="42783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113  </a:t>
            </a:r>
            <a:endParaRPr kumimoji="1" lang="en-GB" sz="1600" b="1">
              <a:latin typeface="Helvetica" pitchFamily="34" charset="0"/>
            </a:endParaRPr>
          </a:p>
        </p:txBody>
      </p:sp>
      <p:sp>
        <p:nvSpPr>
          <p:cNvPr id="17573" name="Text Box 166"/>
          <p:cNvSpPr txBox="1">
            <a:spLocks noChangeArrowheads="1"/>
          </p:cNvSpPr>
          <p:nvPr/>
        </p:nvSpPr>
        <p:spPr bwMode="auto">
          <a:xfrm>
            <a:off x="7771536" y="4541839"/>
            <a:ext cx="184150" cy="244475"/>
          </a:xfrm>
          <a:prstGeom prst="rect">
            <a:avLst/>
          </a:prstGeom>
          <a:noFill/>
          <a:ln w="9525">
            <a:noFill/>
            <a:miter lim="800000"/>
            <a:headEnd/>
            <a:tailEnd/>
          </a:ln>
        </p:spPr>
        <p:txBody>
          <a:bodyPr wrap="square">
            <a:spAutoFit/>
          </a:bodyPr>
          <a:lstStyle/>
          <a:p>
            <a:pPr eaLnBrk="0" hangingPunct="0">
              <a:spcBef>
                <a:spcPct val="20000"/>
              </a:spcBef>
            </a:pPr>
            <a:endParaRPr kumimoji="1" lang="en-GB" sz="1000" b="1">
              <a:latin typeface="Helvetica" pitchFamily="34" charset="0"/>
            </a:endParaRPr>
          </a:p>
        </p:txBody>
      </p:sp>
      <p:sp>
        <p:nvSpPr>
          <p:cNvPr id="17574" name="Rectangle 167"/>
          <p:cNvSpPr>
            <a:spLocks noChangeArrowheads="1"/>
          </p:cNvSpPr>
          <p:nvPr/>
        </p:nvSpPr>
        <p:spPr bwMode="auto">
          <a:xfrm>
            <a:off x="8200162" y="4244975"/>
            <a:ext cx="430213" cy="539750"/>
          </a:xfrm>
          <a:prstGeom prst="rect">
            <a:avLst/>
          </a:prstGeom>
          <a:noFill/>
          <a:ln w="28575">
            <a:solidFill>
              <a:schemeClr val="tx1"/>
            </a:solidFill>
            <a:miter lim="800000"/>
            <a:headEnd/>
            <a:tailEnd/>
          </a:ln>
        </p:spPr>
        <p:txBody>
          <a:bodyPr wrap="none" anchor="ctr"/>
          <a:lstStyle/>
          <a:p>
            <a:endParaRPr lang="en-IN"/>
          </a:p>
        </p:txBody>
      </p:sp>
      <p:sp>
        <p:nvSpPr>
          <p:cNvPr id="17575" name="Text Box 168"/>
          <p:cNvSpPr txBox="1">
            <a:spLocks noChangeArrowheads="1"/>
          </p:cNvSpPr>
          <p:nvPr/>
        </p:nvSpPr>
        <p:spPr bwMode="auto">
          <a:xfrm>
            <a:off x="8143011" y="42783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114  </a:t>
            </a:r>
            <a:endParaRPr kumimoji="1" lang="en-GB" sz="1600" b="1">
              <a:latin typeface="Helvetica" pitchFamily="34" charset="0"/>
            </a:endParaRPr>
          </a:p>
        </p:txBody>
      </p:sp>
      <p:sp>
        <p:nvSpPr>
          <p:cNvPr id="17576" name="Text Box 169"/>
          <p:cNvSpPr txBox="1">
            <a:spLocks noChangeArrowheads="1"/>
          </p:cNvSpPr>
          <p:nvPr/>
        </p:nvSpPr>
        <p:spPr bwMode="auto">
          <a:xfrm>
            <a:off x="8203336" y="4541839"/>
            <a:ext cx="184150" cy="244475"/>
          </a:xfrm>
          <a:prstGeom prst="rect">
            <a:avLst/>
          </a:prstGeom>
          <a:noFill/>
          <a:ln w="9525">
            <a:noFill/>
            <a:miter lim="800000"/>
            <a:headEnd/>
            <a:tailEnd/>
          </a:ln>
        </p:spPr>
        <p:txBody>
          <a:bodyPr wrap="square">
            <a:spAutoFit/>
          </a:bodyPr>
          <a:lstStyle/>
          <a:p>
            <a:pPr eaLnBrk="0" hangingPunct="0">
              <a:spcBef>
                <a:spcPct val="20000"/>
              </a:spcBef>
            </a:pPr>
            <a:endParaRPr kumimoji="1" lang="en-GB" sz="1000" b="1">
              <a:latin typeface="Helvetica" pitchFamily="34" charset="0"/>
            </a:endParaRPr>
          </a:p>
        </p:txBody>
      </p:sp>
      <p:sp>
        <p:nvSpPr>
          <p:cNvPr id="17577" name="Rectangle 170"/>
          <p:cNvSpPr>
            <a:spLocks noChangeArrowheads="1"/>
          </p:cNvSpPr>
          <p:nvPr/>
        </p:nvSpPr>
        <p:spPr bwMode="auto">
          <a:xfrm>
            <a:off x="8631962" y="4244975"/>
            <a:ext cx="430213" cy="539750"/>
          </a:xfrm>
          <a:prstGeom prst="rect">
            <a:avLst/>
          </a:prstGeom>
          <a:noFill/>
          <a:ln w="28575">
            <a:solidFill>
              <a:schemeClr val="tx1"/>
            </a:solidFill>
            <a:miter lim="800000"/>
            <a:headEnd/>
            <a:tailEnd/>
          </a:ln>
        </p:spPr>
        <p:txBody>
          <a:bodyPr wrap="none" anchor="ctr"/>
          <a:lstStyle/>
          <a:p>
            <a:endParaRPr lang="en-IN"/>
          </a:p>
        </p:txBody>
      </p:sp>
      <p:sp>
        <p:nvSpPr>
          <p:cNvPr id="17578" name="Text Box 171"/>
          <p:cNvSpPr txBox="1">
            <a:spLocks noChangeArrowheads="1"/>
          </p:cNvSpPr>
          <p:nvPr/>
        </p:nvSpPr>
        <p:spPr bwMode="auto">
          <a:xfrm>
            <a:off x="8574811" y="42783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115  </a:t>
            </a:r>
            <a:endParaRPr kumimoji="1" lang="en-GB" sz="1600" b="1">
              <a:latin typeface="Helvetica" pitchFamily="34" charset="0"/>
            </a:endParaRPr>
          </a:p>
        </p:txBody>
      </p:sp>
      <p:sp>
        <p:nvSpPr>
          <p:cNvPr id="17579" name="Text Box 172"/>
          <p:cNvSpPr txBox="1">
            <a:spLocks noChangeArrowheads="1"/>
          </p:cNvSpPr>
          <p:nvPr/>
        </p:nvSpPr>
        <p:spPr bwMode="auto">
          <a:xfrm>
            <a:off x="8635136" y="4541839"/>
            <a:ext cx="184150" cy="244475"/>
          </a:xfrm>
          <a:prstGeom prst="rect">
            <a:avLst/>
          </a:prstGeom>
          <a:noFill/>
          <a:ln w="9525">
            <a:noFill/>
            <a:miter lim="800000"/>
            <a:headEnd/>
            <a:tailEnd/>
          </a:ln>
        </p:spPr>
        <p:txBody>
          <a:bodyPr wrap="square">
            <a:spAutoFit/>
          </a:bodyPr>
          <a:lstStyle/>
          <a:p>
            <a:pPr eaLnBrk="0" hangingPunct="0">
              <a:spcBef>
                <a:spcPct val="20000"/>
              </a:spcBef>
            </a:pPr>
            <a:endParaRPr kumimoji="1" lang="en-GB" sz="1000" b="1">
              <a:latin typeface="Helvetica" pitchFamily="34" charset="0"/>
            </a:endParaRPr>
          </a:p>
        </p:txBody>
      </p:sp>
      <p:sp>
        <p:nvSpPr>
          <p:cNvPr id="17580" name="Rectangle 173"/>
          <p:cNvSpPr>
            <a:spLocks noChangeArrowheads="1"/>
          </p:cNvSpPr>
          <p:nvPr/>
        </p:nvSpPr>
        <p:spPr bwMode="auto">
          <a:xfrm>
            <a:off x="8631962" y="2625725"/>
            <a:ext cx="430213" cy="539750"/>
          </a:xfrm>
          <a:prstGeom prst="rect">
            <a:avLst/>
          </a:prstGeom>
          <a:solidFill>
            <a:srgbClr val="FF00FF"/>
          </a:solidFill>
          <a:ln w="28575">
            <a:solidFill>
              <a:schemeClr val="tx1"/>
            </a:solidFill>
            <a:miter lim="800000"/>
            <a:headEnd/>
            <a:tailEnd/>
          </a:ln>
        </p:spPr>
        <p:txBody>
          <a:bodyPr wrap="none" anchor="ctr"/>
          <a:lstStyle/>
          <a:p>
            <a:endParaRPr lang="en-IN"/>
          </a:p>
        </p:txBody>
      </p:sp>
      <p:sp>
        <p:nvSpPr>
          <p:cNvPr id="17581" name="Text Box 174"/>
          <p:cNvSpPr txBox="1">
            <a:spLocks noChangeArrowheads="1"/>
          </p:cNvSpPr>
          <p:nvPr/>
        </p:nvSpPr>
        <p:spPr bwMode="auto">
          <a:xfrm>
            <a:off x="8574811" y="26590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As  </a:t>
            </a:r>
            <a:endParaRPr kumimoji="1" lang="en-GB" sz="1600" b="1">
              <a:latin typeface="Helvetica" pitchFamily="34" charset="0"/>
            </a:endParaRPr>
          </a:p>
        </p:txBody>
      </p:sp>
      <p:sp>
        <p:nvSpPr>
          <p:cNvPr id="17582" name="Text Box 175"/>
          <p:cNvSpPr txBox="1">
            <a:spLocks noChangeArrowheads="1"/>
          </p:cNvSpPr>
          <p:nvPr/>
        </p:nvSpPr>
        <p:spPr bwMode="auto">
          <a:xfrm>
            <a:off x="8635136" y="29225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33</a:t>
            </a:r>
            <a:endParaRPr kumimoji="1" lang="en-GB" sz="1000" b="1">
              <a:latin typeface="Helvetica" pitchFamily="34" charset="0"/>
            </a:endParaRPr>
          </a:p>
        </p:txBody>
      </p:sp>
      <p:sp>
        <p:nvSpPr>
          <p:cNvPr id="17583" name="Rectangle 176"/>
          <p:cNvSpPr>
            <a:spLocks noChangeArrowheads="1"/>
          </p:cNvSpPr>
          <p:nvPr/>
        </p:nvSpPr>
        <p:spPr bwMode="auto">
          <a:xfrm>
            <a:off x="9063762" y="2625725"/>
            <a:ext cx="430213" cy="539750"/>
          </a:xfrm>
          <a:prstGeom prst="rect">
            <a:avLst/>
          </a:prstGeom>
          <a:solidFill>
            <a:srgbClr val="00FF00"/>
          </a:solidFill>
          <a:ln w="28575">
            <a:solidFill>
              <a:schemeClr val="tx1"/>
            </a:solidFill>
            <a:miter lim="800000"/>
            <a:headEnd/>
            <a:tailEnd/>
          </a:ln>
        </p:spPr>
        <p:txBody>
          <a:bodyPr wrap="none" anchor="ctr"/>
          <a:lstStyle/>
          <a:p>
            <a:endParaRPr lang="en-IN"/>
          </a:p>
        </p:txBody>
      </p:sp>
      <p:sp>
        <p:nvSpPr>
          <p:cNvPr id="17584" name="Text Box 177"/>
          <p:cNvSpPr txBox="1">
            <a:spLocks noChangeArrowheads="1"/>
          </p:cNvSpPr>
          <p:nvPr/>
        </p:nvSpPr>
        <p:spPr bwMode="auto">
          <a:xfrm>
            <a:off x="9006611" y="26590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Se  </a:t>
            </a:r>
            <a:endParaRPr kumimoji="1" lang="en-GB" sz="1600" b="1">
              <a:latin typeface="Helvetica" pitchFamily="34" charset="0"/>
            </a:endParaRPr>
          </a:p>
        </p:txBody>
      </p:sp>
      <p:sp>
        <p:nvSpPr>
          <p:cNvPr id="17585" name="Text Box 178"/>
          <p:cNvSpPr txBox="1">
            <a:spLocks noChangeArrowheads="1"/>
          </p:cNvSpPr>
          <p:nvPr/>
        </p:nvSpPr>
        <p:spPr bwMode="auto">
          <a:xfrm>
            <a:off x="9066936" y="29225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34</a:t>
            </a:r>
            <a:endParaRPr kumimoji="1" lang="en-GB" sz="1000" b="1">
              <a:latin typeface="Helvetica" pitchFamily="34" charset="0"/>
            </a:endParaRPr>
          </a:p>
        </p:txBody>
      </p:sp>
      <p:sp>
        <p:nvSpPr>
          <p:cNvPr id="17586" name="Rectangle 179"/>
          <p:cNvSpPr>
            <a:spLocks noChangeArrowheads="1"/>
          </p:cNvSpPr>
          <p:nvPr/>
        </p:nvSpPr>
        <p:spPr bwMode="auto">
          <a:xfrm>
            <a:off x="8631962" y="3165475"/>
            <a:ext cx="430213" cy="539750"/>
          </a:xfrm>
          <a:prstGeom prst="rect">
            <a:avLst/>
          </a:prstGeom>
          <a:solidFill>
            <a:srgbClr val="FF00FF"/>
          </a:solidFill>
          <a:ln w="28575">
            <a:solidFill>
              <a:schemeClr val="tx1"/>
            </a:solidFill>
            <a:miter lim="800000"/>
            <a:headEnd/>
            <a:tailEnd/>
          </a:ln>
        </p:spPr>
        <p:txBody>
          <a:bodyPr wrap="none" anchor="ctr"/>
          <a:lstStyle/>
          <a:p>
            <a:endParaRPr lang="en-IN"/>
          </a:p>
        </p:txBody>
      </p:sp>
      <p:sp>
        <p:nvSpPr>
          <p:cNvPr id="17587" name="Text Box 180"/>
          <p:cNvSpPr txBox="1">
            <a:spLocks noChangeArrowheads="1"/>
          </p:cNvSpPr>
          <p:nvPr/>
        </p:nvSpPr>
        <p:spPr bwMode="auto">
          <a:xfrm>
            <a:off x="8574811" y="31988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Sb  </a:t>
            </a:r>
            <a:endParaRPr kumimoji="1" lang="en-GB" sz="1600" b="1">
              <a:latin typeface="Helvetica" pitchFamily="34" charset="0"/>
            </a:endParaRPr>
          </a:p>
        </p:txBody>
      </p:sp>
      <p:sp>
        <p:nvSpPr>
          <p:cNvPr id="17588" name="Text Box 181"/>
          <p:cNvSpPr txBox="1">
            <a:spLocks noChangeArrowheads="1"/>
          </p:cNvSpPr>
          <p:nvPr/>
        </p:nvSpPr>
        <p:spPr bwMode="auto">
          <a:xfrm>
            <a:off x="8635136" y="34623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51</a:t>
            </a:r>
            <a:endParaRPr kumimoji="1" lang="en-GB" sz="1000" b="1">
              <a:latin typeface="Helvetica" pitchFamily="34" charset="0"/>
            </a:endParaRPr>
          </a:p>
        </p:txBody>
      </p:sp>
      <p:sp>
        <p:nvSpPr>
          <p:cNvPr id="17589" name="Rectangle 182"/>
          <p:cNvSpPr>
            <a:spLocks noChangeArrowheads="1"/>
          </p:cNvSpPr>
          <p:nvPr/>
        </p:nvSpPr>
        <p:spPr bwMode="auto">
          <a:xfrm>
            <a:off x="9063762" y="3165475"/>
            <a:ext cx="430213" cy="539750"/>
          </a:xfrm>
          <a:prstGeom prst="rect">
            <a:avLst/>
          </a:prstGeom>
          <a:solidFill>
            <a:srgbClr val="FF00FF"/>
          </a:solidFill>
          <a:ln w="28575">
            <a:solidFill>
              <a:schemeClr val="tx1"/>
            </a:solidFill>
            <a:miter lim="800000"/>
            <a:headEnd/>
            <a:tailEnd/>
          </a:ln>
        </p:spPr>
        <p:txBody>
          <a:bodyPr wrap="none" anchor="ctr"/>
          <a:lstStyle/>
          <a:p>
            <a:endParaRPr lang="en-IN"/>
          </a:p>
        </p:txBody>
      </p:sp>
      <p:sp>
        <p:nvSpPr>
          <p:cNvPr id="17590" name="Text Box 183"/>
          <p:cNvSpPr txBox="1">
            <a:spLocks noChangeArrowheads="1"/>
          </p:cNvSpPr>
          <p:nvPr/>
        </p:nvSpPr>
        <p:spPr bwMode="auto">
          <a:xfrm>
            <a:off x="9006611" y="31988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Te </a:t>
            </a:r>
            <a:endParaRPr kumimoji="1" lang="en-GB" sz="1600" b="1">
              <a:latin typeface="Helvetica" pitchFamily="34" charset="0"/>
            </a:endParaRPr>
          </a:p>
        </p:txBody>
      </p:sp>
      <p:sp>
        <p:nvSpPr>
          <p:cNvPr id="17591" name="Text Box 184"/>
          <p:cNvSpPr txBox="1">
            <a:spLocks noChangeArrowheads="1"/>
          </p:cNvSpPr>
          <p:nvPr/>
        </p:nvSpPr>
        <p:spPr bwMode="auto">
          <a:xfrm>
            <a:off x="9066936" y="34623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52</a:t>
            </a:r>
            <a:endParaRPr kumimoji="1" lang="en-GB" sz="1000" b="1">
              <a:latin typeface="Helvetica" pitchFamily="34" charset="0"/>
            </a:endParaRPr>
          </a:p>
        </p:txBody>
      </p:sp>
      <p:sp>
        <p:nvSpPr>
          <p:cNvPr id="17592" name="Rectangle 185"/>
          <p:cNvSpPr>
            <a:spLocks noChangeArrowheads="1"/>
          </p:cNvSpPr>
          <p:nvPr/>
        </p:nvSpPr>
        <p:spPr bwMode="auto">
          <a:xfrm>
            <a:off x="8631962" y="3705225"/>
            <a:ext cx="430213" cy="539750"/>
          </a:xfrm>
          <a:prstGeom prst="rect">
            <a:avLst/>
          </a:prstGeom>
          <a:solidFill>
            <a:srgbClr val="00FFFF"/>
          </a:solidFill>
          <a:ln w="28575">
            <a:solidFill>
              <a:schemeClr val="tx1"/>
            </a:solidFill>
            <a:miter lim="800000"/>
            <a:headEnd/>
            <a:tailEnd/>
          </a:ln>
        </p:spPr>
        <p:txBody>
          <a:bodyPr wrap="none" anchor="ctr"/>
          <a:lstStyle/>
          <a:p>
            <a:endParaRPr lang="en-IN"/>
          </a:p>
        </p:txBody>
      </p:sp>
      <p:sp>
        <p:nvSpPr>
          <p:cNvPr id="17593" name="Text Box 186"/>
          <p:cNvSpPr txBox="1">
            <a:spLocks noChangeArrowheads="1"/>
          </p:cNvSpPr>
          <p:nvPr/>
        </p:nvSpPr>
        <p:spPr bwMode="auto">
          <a:xfrm>
            <a:off x="8574811" y="3738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Bi</a:t>
            </a:r>
            <a:endParaRPr kumimoji="1" lang="en-GB" sz="1600" b="1">
              <a:latin typeface="Helvetica" pitchFamily="34" charset="0"/>
            </a:endParaRPr>
          </a:p>
        </p:txBody>
      </p:sp>
      <p:sp>
        <p:nvSpPr>
          <p:cNvPr id="17594" name="Text Box 187"/>
          <p:cNvSpPr txBox="1">
            <a:spLocks noChangeArrowheads="1"/>
          </p:cNvSpPr>
          <p:nvPr/>
        </p:nvSpPr>
        <p:spPr bwMode="auto">
          <a:xfrm>
            <a:off x="8635136" y="40020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83</a:t>
            </a:r>
            <a:endParaRPr kumimoji="1" lang="en-GB" sz="1000" b="1">
              <a:latin typeface="Helvetica" pitchFamily="34" charset="0"/>
            </a:endParaRPr>
          </a:p>
        </p:txBody>
      </p:sp>
      <p:sp>
        <p:nvSpPr>
          <p:cNvPr id="17595" name="Rectangle 188"/>
          <p:cNvSpPr>
            <a:spLocks noChangeArrowheads="1"/>
          </p:cNvSpPr>
          <p:nvPr/>
        </p:nvSpPr>
        <p:spPr bwMode="auto">
          <a:xfrm>
            <a:off x="9063762" y="3705225"/>
            <a:ext cx="430213" cy="539750"/>
          </a:xfrm>
          <a:prstGeom prst="rect">
            <a:avLst/>
          </a:prstGeom>
          <a:solidFill>
            <a:srgbClr val="FF00FF"/>
          </a:solidFill>
          <a:ln w="28575">
            <a:solidFill>
              <a:schemeClr val="tx1"/>
            </a:solidFill>
            <a:miter lim="800000"/>
            <a:headEnd/>
            <a:tailEnd/>
          </a:ln>
        </p:spPr>
        <p:txBody>
          <a:bodyPr wrap="none" anchor="ctr"/>
          <a:lstStyle/>
          <a:p>
            <a:endParaRPr lang="en-IN"/>
          </a:p>
        </p:txBody>
      </p:sp>
      <p:sp>
        <p:nvSpPr>
          <p:cNvPr id="17596" name="Text Box 189"/>
          <p:cNvSpPr txBox="1">
            <a:spLocks noChangeArrowheads="1"/>
          </p:cNvSpPr>
          <p:nvPr/>
        </p:nvSpPr>
        <p:spPr bwMode="auto">
          <a:xfrm>
            <a:off x="9006611" y="3738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Po  </a:t>
            </a:r>
            <a:endParaRPr kumimoji="1" lang="en-GB" sz="1600" b="1">
              <a:latin typeface="Helvetica" pitchFamily="34" charset="0"/>
            </a:endParaRPr>
          </a:p>
        </p:txBody>
      </p:sp>
      <p:sp>
        <p:nvSpPr>
          <p:cNvPr id="17597" name="Text Box 190"/>
          <p:cNvSpPr txBox="1">
            <a:spLocks noChangeArrowheads="1"/>
          </p:cNvSpPr>
          <p:nvPr/>
        </p:nvSpPr>
        <p:spPr bwMode="auto">
          <a:xfrm>
            <a:off x="9066936" y="40020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84</a:t>
            </a:r>
            <a:endParaRPr kumimoji="1" lang="en-GB" sz="1000" b="1">
              <a:latin typeface="Helvetica" pitchFamily="34" charset="0"/>
            </a:endParaRPr>
          </a:p>
        </p:txBody>
      </p:sp>
      <p:sp>
        <p:nvSpPr>
          <p:cNvPr id="17598" name="Rectangle 191"/>
          <p:cNvSpPr>
            <a:spLocks noChangeArrowheads="1"/>
          </p:cNvSpPr>
          <p:nvPr/>
        </p:nvSpPr>
        <p:spPr bwMode="auto">
          <a:xfrm>
            <a:off x="9495562" y="2625725"/>
            <a:ext cx="430213" cy="539750"/>
          </a:xfrm>
          <a:prstGeom prst="rect">
            <a:avLst/>
          </a:prstGeom>
          <a:solidFill>
            <a:srgbClr val="FF99CC"/>
          </a:solidFill>
          <a:ln w="28575">
            <a:solidFill>
              <a:schemeClr val="tx1"/>
            </a:solidFill>
            <a:miter lim="800000"/>
            <a:headEnd/>
            <a:tailEnd/>
          </a:ln>
        </p:spPr>
        <p:txBody>
          <a:bodyPr wrap="none" anchor="ctr"/>
          <a:lstStyle/>
          <a:p>
            <a:endParaRPr lang="en-IN"/>
          </a:p>
        </p:txBody>
      </p:sp>
      <p:sp>
        <p:nvSpPr>
          <p:cNvPr id="17599" name="Text Box 192"/>
          <p:cNvSpPr txBox="1">
            <a:spLocks noChangeArrowheads="1"/>
          </p:cNvSpPr>
          <p:nvPr/>
        </p:nvSpPr>
        <p:spPr bwMode="auto">
          <a:xfrm>
            <a:off x="9438411" y="26590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Br </a:t>
            </a:r>
            <a:endParaRPr kumimoji="1" lang="en-GB" sz="1600" b="1">
              <a:latin typeface="Helvetica" pitchFamily="34" charset="0"/>
            </a:endParaRPr>
          </a:p>
        </p:txBody>
      </p:sp>
      <p:sp>
        <p:nvSpPr>
          <p:cNvPr id="17600" name="Text Box 193"/>
          <p:cNvSpPr txBox="1">
            <a:spLocks noChangeArrowheads="1"/>
          </p:cNvSpPr>
          <p:nvPr/>
        </p:nvSpPr>
        <p:spPr bwMode="auto">
          <a:xfrm>
            <a:off x="9498736" y="29225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35</a:t>
            </a:r>
            <a:endParaRPr kumimoji="1" lang="en-GB" sz="1000" b="1">
              <a:latin typeface="Helvetica" pitchFamily="34" charset="0"/>
            </a:endParaRPr>
          </a:p>
        </p:txBody>
      </p:sp>
      <p:sp>
        <p:nvSpPr>
          <p:cNvPr id="17601" name="Rectangle 194"/>
          <p:cNvSpPr>
            <a:spLocks noChangeArrowheads="1"/>
          </p:cNvSpPr>
          <p:nvPr/>
        </p:nvSpPr>
        <p:spPr bwMode="auto">
          <a:xfrm>
            <a:off x="9927362" y="2625725"/>
            <a:ext cx="430213" cy="539750"/>
          </a:xfrm>
          <a:prstGeom prst="rect">
            <a:avLst/>
          </a:prstGeom>
          <a:solidFill>
            <a:srgbClr val="FF9900"/>
          </a:solidFill>
          <a:ln w="28575">
            <a:solidFill>
              <a:schemeClr val="tx1"/>
            </a:solidFill>
            <a:miter lim="800000"/>
            <a:headEnd/>
            <a:tailEnd/>
          </a:ln>
        </p:spPr>
        <p:txBody>
          <a:bodyPr wrap="none" anchor="ctr"/>
          <a:lstStyle/>
          <a:p>
            <a:endParaRPr lang="en-IN"/>
          </a:p>
        </p:txBody>
      </p:sp>
      <p:sp>
        <p:nvSpPr>
          <p:cNvPr id="17602" name="Text Box 195"/>
          <p:cNvSpPr txBox="1">
            <a:spLocks noChangeArrowheads="1"/>
          </p:cNvSpPr>
          <p:nvPr/>
        </p:nvSpPr>
        <p:spPr bwMode="auto">
          <a:xfrm>
            <a:off x="9870211" y="26590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Kr  </a:t>
            </a:r>
            <a:endParaRPr kumimoji="1" lang="en-GB" sz="1600" b="1">
              <a:latin typeface="Helvetica" pitchFamily="34" charset="0"/>
            </a:endParaRPr>
          </a:p>
        </p:txBody>
      </p:sp>
      <p:sp>
        <p:nvSpPr>
          <p:cNvPr id="17603" name="Text Box 196"/>
          <p:cNvSpPr txBox="1">
            <a:spLocks noChangeArrowheads="1"/>
          </p:cNvSpPr>
          <p:nvPr/>
        </p:nvSpPr>
        <p:spPr bwMode="auto">
          <a:xfrm>
            <a:off x="9930536" y="29225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36</a:t>
            </a:r>
            <a:endParaRPr kumimoji="1" lang="en-GB" sz="1000" b="1">
              <a:latin typeface="Helvetica" pitchFamily="34" charset="0"/>
            </a:endParaRPr>
          </a:p>
        </p:txBody>
      </p:sp>
      <p:sp>
        <p:nvSpPr>
          <p:cNvPr id="17604" name="Rectangle 197"/>
          <p:cNvSpPr>
            <a:spLocks noChangeArrowheads="1"/>
          </p:cNvSpPr>
          <p:nvPr/>
        </p:nvSpPr>
        <p:spPr bwMode="auto">
          <a:xfrm>
            <a:off x="9495562" y="3165475"/>
            <a:ext cx="430213" cy="539750"/>
          </a:xfrm>
          <a:prstGeom prst="rect">
            <a:avLst/>
          </a:prstGeom>
          <a:solidFill>
            <a:srgbClr val="FF99CC"/>
          </a:solidFill>
          <a:ln w="28575">
            <a:solidFill>
              <a:schemeClr val="tx1"/>
            </a:solidFill>
            <a:miter lim="800000"/>
            <a:headEnd/>
            <a:tailEnd/>
          </a:ln>
        </p:spPr>
        <p:txBody>
          <a:bodyPr wrap="none" anchor="ctr"/>
          <a:lstStyle/>
          <a:p>
            <a:endParaRPr lang="en-IN"/>
          </a:p>
        </p:txBody>
      </p:sp>
      <p:sp>
        <p:nvSpPr>
          <p:cNvPr id="17605" name="Text Box 198"/>
          <p:cNvSpPr txBox="1">
            <a:spLocks noChangeArrowheads="1"/>
          </p:cNvSpPr>
          <p:nvPr/>
        </p:nvSpPr>
        <p:spPr bwMode="auto">
          <a:xfrm>
            <a:off x="9438411" y="31988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I  </a:t>
            </a:r>
            <a:endParaRPr kumimoji="1" lang="en-GB" sz="1600" b="1">
              <a:latin typeface="Helvetica" pitchFamily="34" charset="0"/>
            </a:endParaRPr>
          </a:p>
        </p:txBody>
      </p:sp>
      <p:sp>
        <p:nvSpPr>
          <p:cNvPr id="17606" name="Text Box 199"/>
          <p:cNvSpPr txBox="1">
            <a:spLocks noChangeArrowheads="1"/>
          </p:cNvSpPr>
          <p:nvPr/>
        </p:nvSpPr>
        <p:spPr bwMode="auto">
          <a:xfrm>
            <a:off x="9498736" y="34623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53</a:t>
            </a:r>
            <a:endParaRPr kumimoji="1" lang="en-GB" sz="1000" b="1">
              <a:latin typeface="Helvetica" pitchFamily="34" charset="0"/>
            </a:endParaRPr>
          </a:p>
        </p:txBody>
      </p:sp>
      <p:sp>
        <p:nvSpPr>
          <p:cNvPr id="17607" name="Rectangle 200"/>
          <p:cNvSpPr>
            <a:spLocks noChangeArrowheads="1"/>
          </p:cNvSpPr>
          <p:nvPr/>
        </p:nvSpPr>
        <p:spPr bwMode="auto">
          <a:xfrm>
            <a:off x="9927362" y="3165475"/>
            <a:ext cx="430213" cy="539750"/>
          </a:xfrm>
          <a:prstGeom prst="rect">
            <a:avLst/>
          </a:prstGeom>
          <a:solidFill>
            <a:srgbClr val="FF9900"/>
          </a:solidFill>
          <a:ln w="28575">
            <a:solidFill>
              <a:schemeClr val="tx1"/>
            </a:solidFill>
            <a:miter lim="800000"/>
            <a:headEnd/>
            <a:tailEnd/>
          </a:ln>
        </p:spPr>
        <p:txBody>
          <a:bodyPr wrap="none" anchor="ctr"/>
          <a:lstStyle/>
          <a:p>
            <a:endParaRPr lang="en-IN"/>
          </a:p>
        </p:txBody>
      </p:sp>
      <p:sp>
        <p:nvSpPr>
          <p:cNvPr id="17608" name="Text Box 201"/>
          <p:cNvSpPr txBox="1">
            <a:spLocks noChangeArrowheads="1"/>
          </p:cNvSpPr>
          <p:nvPr/>
        </p:nvSpPr>
        <p:spPr bwMode="auto">
          <a:xfrm>
            <a:off x="9870211" y="31988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Xe </a:t>
            </a:r>
            <a:endParaRPr kumimoji="1" lang="en-GB" sz="1600" b="1">
              <a:latin typeface="Helvetica" pitchFamily="34" charset="0"/>
            </a:endParaRPr>
          </a:p>
        </p:txBody>
      </p:sp>
      <p:sp>
        <p:nvSpPr>
          <p:cNvPr id="17609" name="Text Box 202"/>
          <p:cNvSpPr txBox="1">
            <a:spLocks noChangeArrowheads="1"/>
          </p:cNvSpPr>
          <p:nvPr/>
        </p:nvSpPr>
        <p:spPr bwMode="auto">
          <a:xfrm>
            <a:off x="9930536" y="34623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54</a:t>
            </a:r>
            <a:endParaRPr kumimoji="1" lang="en-GB" sz="1000" b="1">
              <a:latin typeface="Helvetica" pitchFamily="34" charset="0"/>
            </a:endParaRPr>
          </a:p>
        </p:txBody>
      </p:sp>
      <p:sp>
        <p:nvSpPr>
          <p:cNvPr id="17610" name="Rectangle 203"/>
          <p:cNvSpPr>
            <a:spLocks noChangeArrowheads="1"/>
          </p:cNvSpPr>
          <p:nvPr/>
        </p:nvSpPr>
        <p:spPr bwMode="auto">
          <a:xfrm>
            <a:off x="9495562" y="3705225"/>
            <a:ext cx="430213" cy="539750"/>
          </a:xfrm>
          <a:prstGeom prst="rect">
            <a:avLst/>
          </a:prstGeom>
          <a:solidFill>
            <a:srgbClr val="FF99CC"/>
          </a:solidFill>
          <a:ln w="28575">
            <a:solidFill>
              <a:schemeClr val="tx1"/>
            </a:solidFill>
            <a:miter lim="800000"/>
            <a:headEnd/>
            <a:tailEnd/>
          </a:ln>
        </p:spPr>
        <p:txBody>
          <a:bodyPr wrap="none" anchor="ctr"/>
          <a:lstStyle/>
          <a:p>
            <a:endParaRPr lang="en-IN"/>
          </a:p>
        </p:txBody>
      </p:sp>
      <p:sp>
        <p:nvSpPr>
          <p:cNvPr id="17611" name="Text Box 204"/>
          <p:cNvSpPr txBox="1">
            <a:spLocks noChangeArrowheads="1"/>
          </p:cNvSpPr>
          <p:nvPr/>
        </p:nvSpPr>
        <p:spPr bwMode="auto">
          <a:xfrm>
            <a:off x="9438411" y="3738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At</a:t>
            </a:r>
            <a:endParaRPr kumimoji="1" lang="en-GB" sz="1600" b="1">
              <a:latin typeface="Helvetica" pitchFamily="34" charset="0"/>
            </a:endParaRPr>
          </a:p>
        </p:txBody>
      </p:sp>
      <p:sp>
        <p:nvSpPr>
          <p:cNvPr id="17612" name="Text Box 205"/>
          <p:cNvSpPr txBox="1">
            <a:spLocks noChangeArrowheads="1"/>
          </p:cNvSpPr>
          <p:nvPr/>
        </p:nvSpPr>
        <p:spPr bwMode="auto">
          <a:xfrm>
            <a:off x="9498736" y="40020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85</a:t>
            </a:r>
            <a:endParaRPr kumimoji="1" lang="en-GB" sz="1000" b="1">
              <a:latin typeface="Helvetica" pitchFamily="34" charset="0"/>
            </a:endParaRPr>
          </a:p>
        </p:txBody>
      </p:sp>
      <p:sp>
        <p:nvSpPr>
          <p:cNvPr id="17613" name="Rectangle 206"/>
          <p:cNvSpPr>
            <a:spLocks noChangeArrowheads="1"/>
          </p:cNvSpPr>
          <p:nvPr/>
        </p:nvSpPr>
        <p:spPr bwMode="auto">
          <a:xfrm>
            <a:off x="9927362" y="3705225"/>
            <a:ext cx="430213" cy="539750"/>
          </a:xfrm>
          <a:prstGeom prst="rect">
            <a:avLst/>
          </a:prstGeom>
          <a:solidFill>
            <a:srgbClr val="FF9900"/>
          </a:solidFill>
          <a:ln w="28575">
            <a:solidFill>
              <a:schemeClr val="tx1"/>
            </a:solidFill>
            <a:miter lim="800000"/>
            <a:headEnd/>
            <a:tailEnd/>
          </a:ln>
        </p:spPr>
        <p:txBody>
          <a:bodyPr wrap="none" anchor="ctr"/>
          <a:lstStyle/>
          <a:p>
            <a:endParaRPr lang="en-IN"/>
          </a:p>
        </p:txBody>
      </p:sp>
      <p:sp>
        <p:nvSpPr>
          <p:cNvPr id="17614" name="Text Box 207"/>
          <p:cNvSpPr txBox="1">
            <a:spLocks noChangeArrowheads="1"/>
          </p:cNvSpPr>
          <p:nvPr/>
        </p:nvSpPr>
        <p:spPr bwMode="auto">
          <a:xfrm>
            <a:off x="9870211" y="3738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Rn  </a:t>
            </a:r>
            <a:endParaRPr kumimoji="1" lang="en-GB" sz="1600" b="1">
              <a:latin typeface="Helvetica" pitchFamily="34" charset="0"/>
            </a:endParaRPr>
          </a:p>
        </p:txBody>
      </p:sp>
      <p:sp>
        <p:nvSpPr>
          <p:cNvPr id="17615" name="Text Box 208"/>
          <p:cNvSpPr txBox="1">
            <a:spLocks noChangeArrowheads="1"/>
          </p:cNvSpPr>
          <p:nvPr/>
        </p:nvSpPr>
        <p:spPr bwMode="auto">
          <a:xfrm>
            <a:off x="9930536" y="40020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86</a:t>
            </a:r>
            <a:endParaRPr kumimoji="1" lang="en-GB" sz="1000" b="1">
              <a:latin typeface="Helvetica" pitchFamily="34" charset="0"/>
            </a:endParaRPr>
          </a:p>
        </p:txBody>
      </p:sp>
      <p:sp>
        <p:nvSpPr>
          <p:cNvPr id="17616" name="Rectangle 209"/>
          <p:cNvSpPr>
            <a:spLocks noChangeArrowheads="1"/>
          </p:cNvSpPr>
          <p:nvPr/>
        </p:nvSpPr>
        <p:spPr bwMode="auto">
          <a:xfrm>
            <a:off x="9063762" y="4244975"/>
            <a:ext cx="430213" cy="539750"/>
          </a:xfrm>
          <a:prstGeom prst="rect">
            <a:avLst/>
          </a:prstGeom>
          <a:noFill/>
          <a:ln w="28575">
            <a:solidFill>
              <a:schemeClr val="tx1"/>
            </a:solidFill>
            <a:miter lim="800000"/>
            <a:headEnd/>
            <a:tailEnd/>
          </a:ln>
        </p:spPr>
        <p:txBody>
          <a:bodyPr wrap="none" anchor="ctr"/>
          <a:lstStyle/>
          <a:p>
            <a:endParaRPr lang="en-IN"/>
          </a:p>
        </p:txBody>
      </p:sp>
      <p:sp>
        <p:nvSpPr>
          <p:cNvPr id="17617" name="Text Box 210"/>
          <p:cNvSpPr txBox="1">
            <a:spLocks noChangeArrowheads="1"/>
          </p:cNvSpPr>
          <p:nvPr/>
        </p:nvSpPr>
        <p:spPr bwMode="auto">
          <a:xfrm>
            <a:off x="9006611" y="42783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116  </a:t>
            </a:r>
            <a:endParaRPr kumimoji="1" lang="en-GB" sz="1600" b="1">
              <a:latin typeface="Helvetica" pitchFamily="34" charset="0"/>
            </a:endParaRPr>
          </a:p>
        </p:txBody>
      </p:sp>
      <p:sp>
        <p:nvSpPr>
          <p:cNvPr id="17618" name="Text Box 211"/>
          <p:cNvSpPr txBox="1">
            <a:spLocks noChangeArrowheads="1"/>
          </p:cNvSpPr>
          <p:nvPr/>
        </p:nvSpPr>
        <p:spPr bwMode="auto">
          <a:xfrm>
            <a:off x="9066936" y="4541839"/>
            <a:ext cx="184150" cy="244475"/>
          </a:xfrm>
          <a:prstGeom prst="rect">
            <a:avLst/>
          </a:prstGeom>
          <a:noFill/>
          <a:ln w="9525">
            <a:noFill/>
            <a:miter lim="800000"/>
            <a:headEnd/>
            <a:tailEnd/>
          </a:ln>
        </p:spPr>
        <p:txBody>
          <a:bodyPr wrap="square">
            <a:spAutoFit/>
          </a:bodyPr>
          <a:lstStyle/>
          <a:p>
            <a:pPr eaLnBrk="0" hangingPunct="0">
              <a:spcBef>
                <a:spcPct val="20000"/>
              </a:spcBef>
            </a:pPr>
            <a:endParaRPr kumimoji="1" lang="en-GB" sz="1000" b="1">
              <a:latin typeface="Helvetica" pitchFamily="34" charset="0"/>
            </a:endParaRPr>
          </a:p>
        </p:txBody>
      </p:sp>
      <p:sp>
        <p:nvSpPr>
          <p:cNvPr id="17619" name="Rectangle 212"/>
          <p:cNvSpPr>
            <a:spLocks noChangeArrowheads="1"/>
          </p:cNvSpPr>
          <p:nvPr/>
        </p:nvSpPr>
        <p:spPr bwMode="auto">
          <a:xfrm>
            <a:off x="9495562" y="4244975"/>
            <a:ext cx="430213" cy="539750"/>
          </a:xfrm>
          <a:prstGeom prst="rect">
            <a:avLst/>
          </a:prstGeom>
          <a:noFill/>
          <a:ln w="28575">
            <a:solidFill>
              <a:schemeClr val="tx1"/>
            </a:solidFill>
            <a:miter lim="800000"/>
            <a:headEnd/>
            <a:tailEnd/>
          </a:ln>
        </p:spPr>
        <p:txBody>
          <a:bodyPr wrap="none" anchor="ctr"/>
          <a:lstStyle/>
          <a:p>
            <a:endParaRPr lang="en-IN"/>
          </a:p>
        </p:txBody>
      </p:sp>
      <p:sp>
        <p:nvSpPr>
          <p:cNvPr id="17620" name="Text Box 213"/>
          <p:cNvSpPr txBox="1">
            <a:spLocks noChangeArrowheads="1"/>
          </p:cNvSpPr>
          <p:nvPr/>
        </p:nvSpPr>
        <p:spPr bwMode="auto">
          <a:xfrm>
            <a:off x="9438411" y="42783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117  </a:t>
            </a:r>
            <a:endParaRPr kumimoji="1" lang="en-GB" sz="1600" b="1">
              <a:latin typeface="Helvetica" pitchFamily="34" charset="0"/>
            </a:endParaRPr>
          </a:p>
        </p:txBody>
      </p:sp>
      <p:sp>
        <p:nvSpPr>
          <p:cNvPr id="17621" name="Text Box 214"/>
          <p:cNvSpPr txBox="1">
            <a:spLocks noChangeArrowheads="1"/>
          </p:cNvSpPr>
          <p:nvPr/>
        </p:nvSpPr>
        <p:spPr bwMode="auto">
          <a:xfrm>
            <a:off x="9498736" y="4541839"/>
            <a:ext cx="184150" cy="244475"/>
          </a:xfrm>
          <a:prstGeom prst="rect">
            <a:avLst/>
          </a:prstGeom>
          <a:noFill/>
          <a:ln w="9525">
            <a:noFill/>
            <a:miter lim="800000"/>
            <a:headEnd/>
            <a:tailEnd/>
          </a:ln>
        </p:spPr>
        <p:txBody>
          <a:bodyPr wrap="square">
            <a:spAutoFit/>
          </a:bodyPr>
          <a:lstStyle/>
          <a:p>
            <a:pPr eaLnBrk="0" hangingPunct="0">
              <a:spcBef>
                <a:spcPct val="20000"/>
              </a:spcBef>
            </a:pPr>
            <a:endParaRPr kumimoji="1" lang="en-GB" sz="1000" b="1">
              <a:latin typeface="Helvetica" pitchFamily="34" charset="0"/>
            </a:endParaRPr>
          </a:p>
        </p:txBody>
      </p:sp>
      <p:sp>
        <p:nvSpPr>
          <p:cNvPr id="17622" name="Rectangle 215"/>
          <p:cNvSpPr>
            <a:spLocks noChangeArrowheads="1"/>
          </p:cNvSpPr>
          <p:nvPr/>
        </p:nvSpPr>
        <p:spPr bwMode="auto">
          <a:xfrm>
            <a:off x="9927362" y="4244975"/>
            <a:ext cx="430213" cy="539750"/>
          </a:xfrm>
          <a:prstGeom prst="rect">
            <a:avLst/>
          </a:prstGeom>
          <a:noFill/>
          <a:ln w="28575">
            <a:solidFill>
              <a:schemeClr val="tx1"/>
            </a:solidFill>
            <a:miter lim="800000"/>
            <a:headEnd/>
            <a:tailEnd/>
          </a:ln>
        </p:spPr>
        <p:txBody>
          <a:bodyPr wrap="none" anchor="ctr"/>
          <a:lstStyle/>
          <a:p>
            <a:endParaRPr lang="en-IN"/>
          </a:p>
        </p:txBody>
      </p:sp>
      <p:sp>
        <p:nvSpPr>
          <p:cNvPr id="17623" name="Text Box 216"/>
          <p:cNvSpPr txBox="1">
            <a:spLocks noChangeArrowheads="1"/>
          </p:cNvSpPr>
          <p:nvPr/>
        </p:nvSpPr>
        <p:spPr bwMode="auto">
          <a:xfrm>
            <a:off x="9870211" y="42783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118  </a:t>
            </a:r>
            <a:endParaRPr kumimoji="1" lang="en-GB" sz="1600" b="1">
              <a:latin typeface="Helvetica" pitchFamily="34" charset="0"/>
            </a:endParaRPr>
          </a:p>
        </p:txBody>
      </p:sp>
      <p:sp>
        <p:nvSpPr>
          <p:cNvPr id="17624" name="Text Box 217"/>
          <p:cNvSpPr txBox="1">
            <a:spLocks noChangeArrowheads="1"/>
          </p:cNvSpPr>
          <p:nvPr/>
        </p:nvSpPr>
        <p:spPr bwMode="auto">
          <a:xfrm>
            <a:off x="9930536" y="4541839"/>
            <a:ext cx="184150" cy="244475"/>
          </a:xfrm>
          <a:prstGeom prst="rect">
            <a:avLst/>
          </a:prstGeom>
          <a:noFill/>
          <a:ln w="9525">
            <a:noFill/>
            <a:miter lim="800000"/>
            <a:headEnd/>
            <a:tailEnd/>
          </a:ln>
        </p:spPr>
        <p:txBody>
          <a:bodyPr wrap="square">
            <a:spAutoFit/>
          </a:bodyPr>
          <a:lstStyle/>
          <a:p>
            <a:pPr eaLnBrk="0" hangingPunct="0">
              <a:spcBef>
                <a:spcPct val="20000"/>
              </a:spcBef>
            </a:pPr>
            <a:endParaRPr kumimoji="1" lang="en-GB" sz="1000" b="1">
              <a:latin typeface="Helvetica" pitchFamily="34" charset="0"/>
            </a:endParaRPr>
          </a:p>
        </p:txBody>
      </p:sp>
      <p:sp>
        <p:nvSpPr>
          <p:cNvPr id="17625" name="Rectangle 218"/>
          <p:cNvSpPr>
            <a:spLocks noChangeArrowheads="1"/>
          </p:cNvSpPr>
          <p:nvPr/>
        </p:nvSpPr>
        <p:spPr bwMode="auto">
          <a:xfrm>
            <a:off x="9495562" y="1546225"/>
            <a:ext cx="430213" cy="539750"/>
          </a:xfrm>
          <a:prstGeom prst="rect">
            <a:avLst/>
          </a:prstGeom>
          <a:solidFill>
            <a:srgbClr val="FF99CC"/>
          </a:solidFill>
          <a:ln w="28575">
            <a:solidFill>
              <a:schemeClr val="tx1"/>
            </a:solidFill>
            <a:miter lim="800000"/>
            <a:headEnd/>
            <a:tailEnd/>
          </a:ln>
        </p:spPr>
        <p:txBody>
          <a:bodyPr wrap="none" anchor="ctr"/>
          <a:lstStyle/>
          <a:p>
            <a:endParaRPr lang="en-IN"/>
          </a:p>
        </p:txBody>
      </p:sp>
      <p:sp>
        <p:nvSpPr>
          <p:cNvPr id="17626" name="Text Box 219"/>
          <p:cNvSpPr txBox="1">
            <a:spLocks noChangeArrowheads="1"/>
          </p:cNvSpPr>
          <p:nvPr/>
        </p:nvSpPr>
        <p:spPr bwMode="auto">
          <a:xfrm>
            <a:off x="9438411" y="1579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F  </a:t>
            </a:r>
            <a:endParaRPr kumimoji="1" lang="en-GB" sz="1600" b="1">
              <a:latin typeface="Helvetica" pitchFamily="34" charset="0"/>
            </a:endParaRPr>
          </a:p>
        </p:txBody>
      </p:sp>
      <p:sp>
        <p:nvSpPr>
          <p:cNvPr id="17627" name="Text Box 220"/>
          <p:cNvSpPr txBox="1">
            <a:spLocks noChangeArrowheads="1"/>
          </p:cNvSpPr>
          <p:nvPr/>
        </p:nvSpPr>
        <p:spPr bwMode="auto">
          <a:xfrm>
            <a:off x="9498736" y="1843089"/>
            <a:ext cx="25400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9</a:t>
            </a:r>
            <a:endParaRPr kumimoji="1" lang="en-GB" sz="1000" b="1">
              <a:latin typeface="Helvetica" pitchFamily="34" charset="0"/>
            </a:endParaRPr>
          </a:p>
        </p:txBody>
      </p:sp>
      <p:sp>
        <p:nvSpPr>
          <p:cNvPr id="17628" name="Rectangle 221"/>
          <p:cNvSpPr>
            <a:spLocks noChangeArrowheads="1"/>
          </p:cNvSpPr>
          <p:nvPr/>
        </p:nvSpPr>
        <p:spPr bwMode="auto">
          <a:xfrm>
            <a:off x="9927362" y="1546225"/>
            <a:ext cx="430213" cy="539750"/>
          </a:xfrm>
          <a:prstGeom prst="rect">
            <a:avLst/>
          </a:prstGeom>
          <a:solidFill>
            <a:srgbClr val="FF9900"/>
          </a:solidFill>
          <a:ln w="28575">
            <a:solidFill>
              <a:schemeClr val="tx1"/>
            </a:solidFill>
            <a:miter lim="800000"/>
            <a:headEnd/>
            <a:tailEnd/>
          </a:ln>
        </p:spPr>
        <p:txBody>
          <a:bodyPr wrap="none" anchor="ctr"/>
          <a:lstStyle/>
          <a:p>
            <a:endParaRPr lang="en-IN"/>
          </a:p>
        </p:txBody>
      </p:sp>
      <p:sp>
        <p:nvSpPr>
          <p:cNvPr id="17629" name="Text Box 222"/>
          <p:cNvSpPr txBox="1">
            <a:spLocks noChangeArrowheads="1"/>
          </p:cNvSpPr>
          <p:nvPr/>
        </p:nvSpPr>
        <p:spPr bwMode="auto">
          <a:xfrm>
            <a:off x="9870211" y="1579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Ne  </a:t>
            </a:r>
            <a:endParaRPr kumimoji="1" lang="en-GB" sz="1600" b="1">
              <a:latin typeface="Helvetica" pitchFamily="34" charset="0"/>
            </a:endParaRPr>
          </a:p>
        </p:txBody>
      </p:sp>
      <p:sp>
        <p:nvSpPr>
          <p:cNvPr id="17630" name="Text Box 223"/>
          <p:cNvSpPr txBox="1">
            <a:spLocks noChangeArrowheads="1"/>
          </p:cNvSpPr>
          <p:nvPr/>
        </p:nvSpPr>
        <p:spPr bwMode="auto">
          <a:xfrm>
            <a:off x="9930536" y="184308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10</a:t>
            </a:r>
            <a:endParaRPr kumimoji="1" lang="en-GB" sz="1000" b="1">
              <a:latin typeface="Helvetica" pitchFamily="34" charset="0"/>
            </a:endParaRPr>
          </a:p>
        </p:txBody>
      </p:sp>
      <p:sp>
        <p:nvSpPr>
          <p:cNvPr id="17631" name="Rectangle 224"/>
          <p:cNvSpPr>
            <a:spLocks noChangeArrowheads="1"/>
          </p:cNvSpPr>
          <p:nvPr/>
        </p:nvSpPr>
        <p:spPr bwMode="auto">
          <a:xfrm>
            <a:off x="9495562" y="2085975"/>
            <a:ext cx="430213" cy="539750"/>
          </a:xfrm>
          <a:prstGeom prst="rect">
            <a:avLst/>
          </a:prstGeom>
          <a:solidFill>
            <a:srgbClr val="FF99CC"/>
          </a:solidFill>
          <a:ln w="28575">
            <a:solidFill>
              <a:schemeClr val="tx1"/>
            </a:solidFill>
            <a:miter lim="800000"/>
            <a:headEnd/>
            <a:tailEnd/>
          </a:ln>
        </p:spPr>
        <p:txBody>
          <a:bodyPr wrap="none" anchor="ctr"/>
          <a:lstStyle/>
          <a:p>
            <a:endParaRPr lang="en-IN"/>
          </a:p>
        </p:txBody>
      </p:sp>
      <p:sp>
        <p:nvSpPr>
          <p:cNvPr id="17632" name="Text Box 225"/>
          <p:cNvSpPr txBox="1">
            <a:spLocks noChangeArrowheads="1"/>
          </p:cNvSpPr>
          <p:nvPr/>
        </p:nvSpPr>
        <p:spPr bwMode="auto">
          <a:xfrm>
            <a:off x="9438411" y="21193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Cl  </a:t>
            </a:r>
            <a:endParaRPr kumimoji="1" lang="en-GB" sz="1600" b="1">
              <a:latin typeface="Helvetica" pitchFamily="34" charset="0"/>
            </a:endParaRPr>
          </a:p>
        </p:txBody>
      </p:sp>
      <p:sp>
        <p:nvSpPr>
          <p:cNvPr id="17633" name="Text Box 226"/>
          <p:cNvSpPr txBox="1">
            <a:spLocks noChangeArrowheads="1"/>
          </p:cNvSpPr>
          <p:nvPr/>
        </p:nvSpPr>
        <p:spPr bwMode="auto">
          <a:xfrm>
            <a:off x="9498736" y="23828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17</a:t>
            </a:r>
            <a:endParaRPr kumimoji="1" lang="en-GB" sz="1000" b="1">
              <a:latin typeface="Helvetica" pitchFamily="34" charset="0"/>
            </a:endParaRPr>
          </a:p>
        </p:txBody>
      </p:sp>
      <p:sp>
        <p:nvSpPr>
          <p:cNvPr id="17634" name="Rectangle 227"/>
          <p:cNvSpPr>
            <a:spLocks noChangeArrowheads="1"/>
          </p:cNvSpPr>
          <p:nvPr/>
        </p:nvSpPr>
        <p:spPr bwMode="auto">
          <a:xfrm>
            <a:off x="9927362" y="2085975"/>
            <a:ext cx="430213" cy="539750"/>
          </a:xfrm>
          <a:prstGeom prst="rect">
            <a:avLst/>
          </a:prstGeom>
          <a:solidFill>
            <a:srgbClr val="FF9900"/>
          </a:solidFill>
          <a:ln w="28575">
            <a:solidFill>
              <a:schemeClr val="tx1"/>
            </a:solidFill>
            <a:miter lim="800000"/>
            <a:headEnd/>
            <a:tailEnd/>
          </a:ln>
        </p:spPr>
        <p:txBody>
          <a:bodyPr wrap="none" anchor="ctr"/>
          <a:lstStyle/>
          <a:p>
            <a:endParaRPr lang="en-IN"/>
          </a:p>
        </p:txBody>
      </p:sp>
      <p:sp>
        <p:nvSpPr>
          <p:cNvPr id="17635" name="Text Box 228"/>
          <p:cNvSpPr txBox="1">
            <a:spLocks noChangeArrowheads="1"/>
          </p:cNvSpPr>
          <p:nvPr/>
        </p:nvSpPr>
        <p:spPr bwMode="auto">
          <a:xfrm>
            <a:off x="9870211" y="21193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Ar  </a:t>
            </a:r>
            <a:endParaRPr kumimoji="1" lang="en-GB" sz="1600" b="1">
              <a:latin typeface="Helvetica" pitchFamily="34" charset="0"/>
            </a:endParaRPr>
          </a:p>
        </p:txBody>
      </p:sp>
      <p:sp>
        <p:nvSpPr>
          <p:cNvPr id="17636" name="Text Box 229"/>
          <p:cNvSpPr txBox="1">
            <a:spLocks noChangeArrowheads="1"/>
          </p:cNvSpPr>
          <p:nvPr/>
        </p:nvSpPr>
        <p:spPr bwMode="auto">
          <a:xfrm>
            <a:off x="9930536" y="23828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18</a:t>
            </a:r>
            <a:endParaRPr kumimoji="1" lang="en-GB" sz="1000" b="1">
              <a:latin typeface="Helvetica" pitchFamily="34" charset="0"/>
            </a:endParaRPr>
          </a:p>
        </p:txBody>
      </p:sp>
      <p:sp>
        <p:nvSpPr>
          <p:cNvPr id="17637" name="Rectangle 230"/>
          <p:cNvSpPr>
            <a:spLocks noChangeArrowheads="1"/>
          </p:cNvSpPr>
          <p:nvPr/>
        </p:nvSpPr>
        <p:spPr bwMode="auto">
          <a:xfrm>
            <a:off x="8631962" y="1546225"/>
            <a:ext cx="430213" cy="539750"/>
          </a:xfrm>
          <a:prstGeom prst="rect">
            <a:avLst/>
          </a:prstGeom>
          <a:solidFill>
            <a:srgbClr val="00FF00"/>
          </a:solidFill>
          <a:ln w="28575">
            <a:solidFill>
              <a:schemeClr val="tx1"/>
            </a:solidFill>
            <a:miter lim="800000"/>
            <a:headEnd/>
            <a:tailEnd/>
          </a:ln>
        </p:spPr>
        <p:txBody>
          <a:bodyPr wrap="none" anchor="ctr"/>
          <a:lstStyle/>
          <a:p>
            <a:endParaRPr lang="en-IN"/>
          </a:p>
        </p:txBody>
      </p:sp>
      <p:sp>
        <p:nvSpPr>
          <p:cNvPr id="17638" name="Text Box 231"/>
          <p:cNvSpPr txBox="1">
            <a:spLocks noChangeArrowheads="1"/>
          </p:cNvSpPr>
          <p:nvPr/>
        </p:nvSpPr>
        <p:spPr bwMode="auto">
          <a:xfrm>
            <a:off x="8574811" y="1579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N  </a:t>
            </a:r>
            <a:endParaRPr kumimoji="1" lang="en-GB" sz="1600" b="1">
              <a:latin typeface="Helvetica" pitchFamily="34" charset="0"/>
            </a:endParaRPr>
          </a:p>
        </p:txBody>
      </p:sp>
      <p:sp>
        <p:nvSpPr>
          <p:cNvPr id="17639" name="Text Box 232"/>
          <p:cNvSpPr txBox="1">
            <a:spLocks noChangeArrowheads="1"/>
          </p:cNvSpPr>
          <p:nvPr/>
        </p:nvSpPr>
        <p:spPr bwMode="auto">
          <a:xfrm>
            <a:off x="8635136" y="1843089"/>
            <a:ext cx="25400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7</a:t>
            </a:r>
            <a:endParaRPr kumimoji="1" lang="en-GB" sz="1000" b="1">
              <a:latin typeface="Helvetica" pitchFamily="34" charset="0"/>
            </a:endParaRPr>
          </a:p>
        </p:txBody>
      </p:sp>
      <p:sp>
        <p:nvSpPr>
          <p:cNvPr id="17640" name="Rectangle 233"/>
          <p:cNvSpPr>
            <a:spLocks noChangeArrowheads="1"/>
          </p:cNvSpPr>
          <p:nvPr/>
        </p:nvSpPr>
        <p:spPr bwMode="auto">
          <a:xfrm>
            <a:off x="9063762" y="1546225"/>
            <a:ext cx="430213" cy="539750"/>
          </a:xfrm>
          <a:prstGeom prst="rect">
            <a:avLst/>
          </a:prstGeom>
          <a:solidFill>
            <a:srgbClr val="00FF00"/>
          </a:solidFill>
          <a:ln w="28575">
            <a:solidFill>
              <a:schemeClr val="tx1"/>
            </a:solidFill>
            <a:miter lim="800000"/>
            <a:headEnd/>
            <a:tailEnd/>
          </a:ln>
        </p:spPr>
        <p:txBody>
          <a:bodyPr wrap="none" anchor="ctr"/>
          <a:lstStyle/>
          <a:p>
            <a:endParaRPr lang="en-IN"/>
          </a:p>
        </p:txBody>
      </p:sp>
      <p:sp>
        <p:nvSpPr>
          <p:cNvPr id="17641" name="Text Box 234"/>
          <p:cNvSpPr txBox="1">
            <a:spLocks noChangeArrowheads="1"/>
          </p:cNvSpPr>
          <p:nvPr/>
        </p:nvSpPr>
        <p:spPr bwMode="auto">
          <a:xfrm>
            <a:off x="9006611" y="1579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O  </a:t>
            </a:r>
            <a:endParaRPr kumimoji="1" lang="en-GB" sz="1600" b="1">
              <a:latin typeface="Helvetica" pitchFamily="34" charset="0"/>
            </a:endParaRPr>
          </a:p>
        </p:txBody>
      </p:sp>
      <p:sp>
        <p:nvSpPr>
          <p:cNvPr id="17642" name="Text Box 235"/>
          <p:cNvSpPr txBox="1">
            <a:spLocks noChangeArrowheads="1"/>
          </p:cNvSpPr>
          <p:nvPr/>
        </p:nvSpPr>
        <p:spPr bwMode="auto">
          <a:xfrm>
            <a:off x="9066936" y="1843089"/>
            <a:ext cx="25400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8</a:t>
            </a:r>
            <a:endParaRPr kumimoji="1" lang="en-GB" sz="1000" b="1">
              <a:latin typeface="Helvetica" pitchFamily="34" charset="0"/>
            </a:endParaRPr>
          </a:p>
        </p:txBody>
      </p:sp>
      <p:sp>
        <p:nvSpPr>
          <p:cNvPr id="17643" name="Rectangle 236"/>
          <p:cNvSpPr>
            <a:spLocks noChangeArrowheads="1"/>
          </p:cNvSpPr>
          <p:nvPr/>
        </p:nvSpPr>
        <p:spPr bwMode="auto">
          <a:xfrm>
            <a:off x="8631962" y="2085975"/>
            <a:ext cx="430213" cy="539750"/>
          </a:xfrm>
          <a:prstGeom prst="rect">
            <a:avLst/>
          </a:prstGeom>
          <a:solidFill>
            <a:srgbClr val="00FF00"/>
          </a:solidFill>
          <a:ln w="28575">
            <a:solidFill>
              <a:schemeClr val="tx1"/>
            </a:solidFill>
            <a:miter lim="800000"/>
            <a:headEnd/>
            <a:tailEnd/>
          </a:ln>
        </p:spPr>
        <p:txBody>
          <a:bodyPr wrap="none" anchor="ctr"/>
          <a:lstStyle/>
          <a:p>
            <a:endParaRPr lang="en-IN"/>
          </a:p>
        </p:txBody>
      </p:sp>
      <p:sp>
        <p:nvSpPr>
          <p:cNvPr id="17644" name="Text Box 237"/>
          <p:cNvSpPr txBox="1">
            <a:spLocks noChangeArrowheads="1"/>
          </p:cNvSpPr>
          <p:nvPr/>
        </p:nvSpPr>
        <p:spPr bwMode="auto">
          <a:xfrm>
            <a:off x="8574811" y="21193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P  </a:t>
            </a:r>
            <a:endParaRPr kumimoji="1" lang="en-GB" sz="1600" b="1">
              <a:latin typeface="Helvetica" pitchFamily="34" charset="0"/>
            </a:endParaRPr>
          </a:p>
        </p:txBody>
      </p:sp>
      <p:sp>
        <p:nvSpPr>
          <p:cNvPr id="17645" name="Text Box 238"/>
          <p:cNvSpPr txBox="1">
            <a:spLocks noChangeArrowheads="1"/>
          </p:cNvSpPr>
          <p:nvPr/>
        </p:nvSpPr>
        <p:spPr bwMode="auto">
          <a:xfrm>
            <a:off x="8635136" y="23828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15</a:t>
            </a:r>
            <a:endParaRPr kumimoji="1" lang="en-GB" sz="1000" b="1">
              <a:latin typeface="Helvetica" pitchFamily="34" charset="0"/>
            </a:endParaRPr>
          </a:p>
        </p:txBody>
      </p:sp>
      <p:sp>
        <p:nvSpPr>
          <p:cNvPr id="17646" name="Rectangle 239"/>
          <p:cNvSpPr>
            <a:spLocks noChangeArrowheads="1"/>
          </p:cNvSpPr>
          <p:nvPr/>
        </p:nvSpPr>
        <p:spPr bwMode="auto">
          <a:xfrm>
            <a:off x="9063762" y="2085975"/>
            <a:ext cx="430213" cy="539750"/>
          </a:xfrm>
          <a:prstGeom prst="rect">
            <a:avLst/>
          </a:prstGeom>
          <a:solidFill>
            <a:srgbClr val="00FF00"/>
          </a:solidFill>
          <a:ln w="28575">
            <a:solidFill>
              <a:schemeClr val="tx1"/>
            </a:solidFill>
            <a:miter lim="800000"/>
            <a:headEnd/>
            <a:tailEnd/>
          </a:ln>
        </p:spPr>
        <p:txBody>
          <a:bodyPr wrap="none" anchor="ctr"/>
          <a:lstStyle/>
          <a:p>
            <a:endParaRPr lang="en-IN"/>
          </a:p>
        </p:txBody>
      </p:sp>
      <p:sp>
        <p:nvSpPr>
          <p:cNvPr id="17647" name="Text Box 240"/>
          <p:cNvSpPr txBox="1">
            <a:spLocks noChangeArrowheads="1"/>
          </p:cNvSpPr>
          <p:nvPr/>
        </p:nvSpPr>
        <p:spPr bwMode="auto">
          <a:xfrm>
            <a:off x="9006611" y="21193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S  </a:t>
            </a:r>
            <a:endParaRPr kumimoji="1" lang="en-GB" sz="1600" b="1">
              <a:latin typeface="Helvetica" pitchFamily="34" charset="0"/>
            </a:endParaRPr>
          </a:p>
        </p:txBody>
      </p:sp>
      <p:sp>
        <p:nvSpPr>
          <p:cNvPr id="17648" name="Text Box 241"/>
          <p:cNvSpPr txBox="1">
            <a:spLocks noChangeArrowheads="1"/>
          </p:cNvSpPr>
          <p:nvPr/>
        </p:nvSpPr>
        <p:spPr bwMode="auto">
          <a:xfrm>
            <a:off x="9066936" y="23828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16</a:t>
            </a:r>
            <a:endParaRPr kumimoji="1" lang="en-GB" sz="1000" b="1">
              <a:latin typeface="Helvetica" pitchFamily="34" charset="0"/>
            </a:endParaRPr>
          </a:p>
        </p:txBody>
      </p:sp>
      <p:sp>
        <p:nvSpPr>
          <p:cNvPr id="17649" name="Rectangle 242"/>
          <p:cNvSpPr>
            <a:spLocks noChangeArrowheads="1"/>
          </p:cNvSpPr>
          <p:nvPr/>
        </p:nvSpPr>
        <p:spPr bwMode="auto">
          <a:xfrm>
            <a:off x="7768362" y="1546225"/>
            <a:ext cx="430213" cy="539750"/>
          </a:xfrm>
          <a:prstGeom prst="rect">
            <a:avLst/>
          </a:prstGeom>
          <a:solidFill>
            <a:srgbClr val="FF00FF"/>
          </a:solidFill>
          <a:ln w="28575">
            <a:solidFill>
              <a:schemeClr val="tx1"/>
            </a:solidFill>
            <a:miter lim="800000"/>
            <a:headEnd/>
            <a:tailEnd/>
          </a:ln>
        </p:spPr>
        <p:txBody>
          <a:bodyPr wrap="none" anchor="ctr"/>
          <a:lstStyle/>
          <a:p>
            <a:endParaRPr lang="en-IN"/>
          </a:p>
        </p:txBody>
      </p:sp>
      <p:sp>
        <p:nvSpPr>
          <p:cNvPr id="17650" name="Text Box 243"/>
          <p:cNvSpPr txBox="1">
            <a:spLocks noChangeArrowheads="1"/>
          </p:cNvSpPr>
          <p:nvPr/>
        </p:nvSpPr>
        <p:spPr bwMode="auto">
          <a:xfrm>
            <a:off x="7711211" y="1579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B  </a:t>
            </a:r>
            <a:endParaRPr kumimoji="1" lang="en-GB" sz="1600" b="1">
              <a:latin typeface="Helvetica" pitchFamily="34" charset="0"/>
            </a:endParaRPr>
          </a:p>
        </p:txBody>
      </p:sp>
      <p:sp>
        <p:nvSpPr>
          <p:cNvPr id="17651" name="Text Box 244"/>
          <p:cNvSpPr txBox="1">
            <a:spLocks noChangeArrowheads="1"/>
          </p:cNvSpPr>
          <p:nvPr/>
        </p:nvSpPr>
        <p:spPr bwMode="auto">
          <a:xfrm>
            <a:off x="7771536" y="1843089"/>
            <a:ext cx="25400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5</a:t>
            </a:r>
            <a:endParaRPr kumimoji="1" lang="en-GB" sz="1000" b="1">
              <a:latin typeface="Helvetica" pitchFamily="34" charset="0"/>
            </a:endParaRPr>
          </a:p>
        </p:txBody>
      </p:sp>
      <p:sp>
        <p:nvSpPr>
          <p:cNvPr id="17652" name="Rectangle 245"/>
          <p:cNvSpPr>
            <a:spLocks noChangeArrowheads="1"/>
          </p:cNvSpPr>
          <p:nvPr/>
        </p:nvSpPr>
        <p:spPr bwMode="auto">
          <a:xfrm>
            <a:off x="8200162" y="1546225"/>
            <a:ext cx="430213" cy="539750"/>
          </a:xfrm>
          <a:prstGeom prst="rect">
            <a:avLst/>
          </a:prstGeom>
          <a:solidFill>
            <a:srgbClr val="00FF00"/>
          </a:solidFill>
          <a:ln w="28575">
            <a:solidFill>
              <a:schemeClr val="tx1"/>
            </a:solidFill>
            <a:miter lim="800000"/>
            <a:headEnd/>
            <a:tailEnd/>
          </a:ln>
        </p:spPr>
        <p:txBody>
          <a:bodyPr wrap="none" anchor="ctr"/>
          <a:lstStyle/>
          <a:p>
            <a:endParaRPr lang="en-IN"/>
          </a:p>
        </p:txBody>
      </p:sp>
      <p:sp>
        <p:nvSpPr>
          <p:cNvPr id="17653" name="Text Box 246"/>
          <p:cNvSpPr txBox="1">
            <a:spLocks noChangeArrowheads="1"/>
          </p:cNvSpPr>
          <p:nvPr/>
        </p:nvSpPr>
        <p:spPr bwMode="auto">
          <a:xfrm>
            <a:off x="8143011" y="157956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C  </a:t>
            </a:r>
            <a:endParaRPr kumimoji="1" lang="en-GB" sz="1600" b="1">
              <a:latin typeface="Helvetica" pitchFamily="34" charset="0"/>
            </a:endParaRPr>
          </a:p>
        </p:txBody>
      </p:sp>
      <p:sp>
        <p:nvSpPr>
          <p:cNvPr id="17654" name="Text Box 247"/>
          <p:cNvSpPr txBox="1">
            <a:spLocks noChangeArrowheads="1"/>
          </p:cNvSpPr>
          <p:nvPr/>
        </p:nvSpPr>
        <p:spPr bwMode="auto">
          <a:xfrm>
            <a:off x="8203336" y="1843089"/>
            <a:ext cx="25400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6</a:t>
            </a:r>
            <a:endParaRPr kumimoji="1" lang="en-GB" sz="1000" b="1">
              <a:latin typeface="Helvetica" pitchFamily="34" charset="0"/>
            </a:endParaRPr>
          </a:p>
        </p:txBody>
      </p:sp>
      <p:sp>
        <p:nvSpPr>
          <p:cNvPr id="17655" name="Rectangle 248"/>
          <p:cNvSpPr>
            <a:spLocks noChangeArrowheads="1"/>
          </p:cNvSpPr>
          <p:nvPr/>
        </p:nvSpPr>
        <p:spPr bwMode="auto">
          <a:xfrm>
            <a:off x="7768362" y="2085975"/>
            <a:ext cx="430213" cy="539750"/>
          </a:xfrm>
          <a:prstGeom prst="rect">
            <a:avLst/>
          </a:prstGeom>
          <a:solidFill>
            <a:srgbClr val="00FFFF"/>
          </a:solidFill>
          <a:ln w="28575">
            <a:solidFill>
              <a:schemeClr val="tx1"/>
            </a:solidFill>
            <a:miter lim="800000"/>
            <a:headEnd/>
            <a:tailEnd/>
          </a:ln>
        </p:spPr>
        <p:txBody>
          <a:bodyPr wrap="none" anchor="ctr"/>
          <a:lstStyle/>
          <a:p>
            <a:endParaRPr lang="en-IN"/>
          </a:p>
        </p:txBody>
      </p:sp>
      <p:sp>
        <p:nvSpPr>
          <p:cNvPr id="17656" name="Text Box 249"/>
          <p:cNvSpPr txBox="1">
            <a:spLocks noChangeArrowheads="1"/>
          </p:cNvSpPr>
          <p:nvPr/>
        </p:nvSpPr>
        <p:spPr bwMode="auto">
          <a:xfrm>
            <a:off x="7711211" y="21193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Al  </a:t>
            </a:r>
            <a:endParaRPr kumimoji="1" lang="en-GB" sz="1600" b="1">
              <a:latin typeface="Helvetica" pitchFamily="34" charset="0"/>
            </a:endParaRPr>
          </a:p>
        </p:txBody>
      </p:sp>
      <p:sp>
        <p:nvSpPr>
          <p:cNvPr id="17657" name="Text Box 250"/>
          <p:cNvSpPr txBox="1">
            <a:spLocks noChangeArrowheads="1"/>
          </p:cNvSpPr>
          <p:nvPr/>
        </p:nvSpPr>
        <p:spPr bwMode="auto">
          <a:xfrm>
            <a:off x="7771536" y="23828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13</a:t>
            </a:r>
            <a:endParaRPr kumimoji="1" lang="en-GB" sz="1000" b="1">
              <a:latin typeface="Helvetica" pitchFamily="34" charset="0"/>
            </a:endParaRPr>
          </a:p>
        </p:txBody>
      </p:sp>
      <p:sp>
        <p:nvSpPr>
          <p:cNvPr id="17658" name="Rectangle 251"/>
          <p:cNvSpPr>
            <a:spLocks noChangeArrowheads="1"/>
          </p:cNvSpPr>
          <p:nvPr/>
        </p:nvSpPr>
        <p:spPr bwMode="auto">
          <a:xfrm>
            <a:off x="8200162" y="2085975"/>
            <a:ext cx="430213" cy="539750"/>
          </a:xfrm>
          <a:prstGeom prst="rect">
            <a:avLst/>
          </a:prstGeom>
          <a:solidFill>
            <a:srgbClr val="FF00FF"/>
          </a:solidFill>
          <a:ln w="28575">
            <a:solidFill>
              <a:schemeClr val="tx1"/>
            </a:solidFill>
            <a:miter lim="800000"/>
            <a:headEnd/>
            <a:tailEnd/>
          </a:ln>
        </p:spPr>
        <p:txBody>
          <a:bodyPr wrap="none" anchor="ctr"/>
          <a:lstStyle/>
          <a:p>
            <a:endParaRPr lang="en-IN"/>
          </a:p>
        </p:txBody>
      </p:sp>
      <p:sp>
        <p:nvSpPr>
          <p:cNvPr id="17659" name="Text Box 252"/>
          <p:cNvSpPr txBox="1">
            <a:spLocks noChangeArrowheads="1"/>
          </p:cNvSpPr>
          <p:nvPr/>
        </p:nvSpPr>
        <p:spPr bwMode="auto">
          <a:xfrm>
            <a:off x="8143011" y="21193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Si  </a:t>
            </a:r>
            <a:endParaRPr kumimoji="1" lang="en-GB" sz="1600" b="1">
              <a:latin typeface="Helvetica" pitchFamily="34" charset="0"/>
            </a:endParaRPr>
          </a:p>
        </p:txBody>
      </p:sp>
      <p:sp>
        <p:nvSpPr>
          <p:cNvPr id="17660" name="Text Box 253"/>
          <p:cNvSpPr txBox="1">
            <a:spLocks noChangeArrowheads="1"/>
          </p:cNvSpPr>
          <p:nvPr/>
        </p:nvSpPr>
        <p:spPr bwMode="auto">
          <a:xfrm>
            <a:off x="8203336" y="23828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14</a:t>
            </a:r>
            <a:endParaRPr kumimoji="1" lang="en-GB" sz="1000" b="1">
              <a:latin typeface="Helvetica" pitchFamily="34" charset="0"/>
            </a:endParaRPr>
          </a:p>
        </p:txBody>
      </p:sp>
      <p:sp>
        <p:nvSpPr>
          <p:cNvPr id="17661" name="Rectangle 254"/>
          <p:cNvSpPr>
            <a:spLocks noChangeArrowheads="1"/>
          </p:cNvSpPr>
          <p:nvPr/>
        </p:nvSpPr>
        <p:spPr bwMode="auto">
          <a:xfrm>
            <a:off x="9927362" y="1006475"/>
            <a:ext cx="430213" cy="539750"/>
          </a:xfrm>
          <a:prstGeom prst="rect">
            <a:avLst/>
          </a:prstGeom>
          <a:solidFill>
            <a:srgbClr val="FF9900"/>
          </a:solidFill>
          <a:ln w="28575">
            <a:solidFill>
              <a:schemeClr val="tx1"/>
            </a:solidFill>
            <a:miter lim="800000"/>
            <a:headEnd/>
            <a:tailEnd/>
          </a:ln>
        </p:spPr>
        <p:txBody>
          <a:bodyPr wrap="none" anchor="ctr"/>
          <a:lstStyle/>
          <a:p>
            <a:endParaRPr lang="en-IN"/>
          </a:p>
        </p:txBody>
      </p:sp>
      <p:sp>
        <p:nvSpPr>
          <p:cNvPr id="17662" name="Text Box 255"/>
          <p:cNvSpPr txBox="1">
            <a:spLocks noChangeArrowheads="1"/>
          </p:cNvSpPr>
          <p:nvPr/>
        </p:nvSpPr>
        <p:spPr bwMode="auto">
          <a:xfrm>
            <a:off x="9870211" y="10398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He  </a:t>
            </a:r>
            <a:endParaRPr kumimoji="1" lang="en-GB" sz="1600" b="1">
              <a:latin typeface="Helvetica" pitchFamily="34" charset="0"/>
            </a:endParaRPr>
          </a:p>
        </p:txBody>
      </p:sp>
      <p:sp>
        <p:nvSpPr>
          <p:cNvPr id="17663" name="Text Box 256"/>
          <p:cNvSpPr txBox="1">
            <a:spLocks noChangeArrowheads="1"/>
          </p:cNvSpPr>
          <p:nvPr/>
        </p:nvSpPr>
        <p:spPr bwMode="auto">
          <a:xfrm>
            <a:off x="9930536" y="1303339"/>
            <a:ext cx="25400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2</a:t>
            </a:r>
            <a:endParaRPr kumimoji="1" lang="en-GB" sz="1000" b="1">
              <a:latin typeface="Helvetica" pitchFamily="34" charset="0"/>
            </a:endParaRPr>
          </a:p>
        </p:txBody>
      </p:sp>
      <p:sp>
        <p:nvSpPr>
          <p:cNvPr id="17664" name="Rectangle 257"/>
          <p:cNvSpPr>
            <a:spLocks noChangeArrowheads="1"/>
          </p:cNvSpPr>
          <p:nvPr/>
        </p:nvSpPr>
        <p:spPr bwMode="auto">
          <a:xfrm>
            <a:off x="4313962" y="5408613"/>
            <a:ext cx="430213" cy="539750"/>
          </a:xfrm>
          <a:prstGeom prst="rect">
            <a:avLst/>
          </a:prstGeom>
          <a:solidFill>
            <a:srgbClr val="FFFFCC"/>
          </a:solidFill>
          <a:ln w="28575">
            <a:solidFill>
              <a:schemeClr val="tx1"/>
            </a:solidFill>
            <a:miter lim="800000"/>
            <a:headEnd/>
            <a:tailEnd/>
          </a:ln>
        </p:spPr>
        <p:txBody>
          <a:bodyPr wrap="none" anchor="ctr"/>
          <a:lstStyle/>
          <a:p>
            <a:endParaRPr lang="en-IN"/>
          </a:p>
        </p:txBody>
      </p:sp>
      <p:sp>
        <p:nvSpPr>
          <p:cNvPr id="17665" name="Text Box 258"/>
          <p:cNvSpPr txBox="1">
            <a:spLocks noChangeArrowheads="1"/>
          </p:cNvSpPr>
          <p:nvPr/>
        </p:nvSpPr>
        <p:spPr bwMode="auto">
          <a:xfrm>
            <a:off x="4256811" y="544195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Ce  </a:t>
            </a:r>
            <a:endParaRPr kumimoji="1" lang="en-GB" sz="1600" b="1">
              <a:latin typeface="Helvetica" pitchFamily="34" charset="0"/>
            </a:endParaRPr>
          </a:p>
        </p:txBody>
      </p:sp>
      <p:sp>
        <p:nvSpPr>
          <p:cNvPr id="17666" name="Text Box 259"/>
          <p:cNvSpPr txBox="1">
            <a:spLocks noChangeArrowheads="1"/>
          </p:cNvSpPr>
          <p:nvPr/>
        </p:nvSpPr>
        <p:spPr bwMode="auto">
          <a:xfrm>
            <a:off x="4317136" y="570547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58</a:t>
            </a:r>
            <a:endParaRPr kumimoji="1" lang="en-GB" sz="1000" b="1">
              <a:latin typeface="Helvetica" pitchFamily="34" charset="0"/>
            </a:endParaRPr>
          </a:p>
        </p:txBody>
      </p:sp>
      <p:sp>
        <p:nvSpPr>
          <p:cNvPr id="17667" name="Rectangle 260"/>
          <p:cNvSpPr>
            <a:spLocks noChangeArrowheads="1"/>
          </p:cNvSpPr>
          <p:nvPr/>
        </p:nvSpPr>
        <p:spPr bwMode="auto">
          <a:xfrm>
            <a:off x="4313962" y="5948363"/>
            <a:ext cx="430213" cy="539750"/>
          </a:xfrm>
          <a:prstGeom prst="rect">
            <a:avLst/>
          </a:prstGeom>
          <a:solidFill>
            <a:schemeClr val="folHlink"/>
          </a:solidFill>
          <a:ln w="28575">
            <a:solidFill>
              <a:schemeClr val="tx1"/>
            </a:solidFill>
            <a:miter lim="800000"/>
            <a:headEnd/>
            <a:tailEnd/>
          </a:ln>
        </p:spPr>
        <p:txBody>
          <a:bodyPr wrap="none" anchor="ctr"/>
          <a:lstStyle/>
          <a:p>
            <a:endParaRPr lang="en-IN"/>
          </a:p>
        </p:txBody>
      </p:sp>
      <p:sp>
        <p:nvSpPr>
          <p:cNvPr id="17668" name="Text Box 261"/>
          <p:cNvSpPr txBox="1">
            <a:spLocks noChangeArrowheads="1"/>
          </p:cNvSpPr>
          <p:nvPr/>
        </p:nvSpPr>
        <p:spPr bwMode="auto">
          <a:xfrm>
            <a:off x="4256811" y="598170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Th  </a:t>
            </a:r>
            <a:endParaRPr kumimoji="1" lang="en-GB" sz="1600" b="1">
              <a:latin typeface="Helvetica" pitchFamily="34" charset="0"/>
            </a:endParaRPr>
          </a:p>
        </p:txBody>
      </p:sp>
      <p:sp>
        <p:nvSpPr>
          <p:cNvPr id="17669" name="Text Box 262"/>
          <p:cNvSpPr txBox="1">
            <a:spLocks noChangeArrowheads="1"/>
          </p:cNvSpPr>
          <p:nvPr/>
        </p:nvSpPr>
        <p:spPr bwMode="auto">
          <a:xfrm>
            <a:off x="4317136" y="624522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90</a:t>
            </a:r>
            <a:endParaRPr kumimoji="1" lang="en-GB" sz="1000" b="1">
              <a:latin typeface="Helvetica" pitchFamily="34" charset="0"/>
            </a:endParaRPr>
          </a:p>
        </p:txBody>
      </p:sp>
      <p:sp>
        <p:nvSpPr>
          <p:cNvPr id="17670" name="Rectangle 263"/>
          <p:cNvSpPr>
            <a:spLocks noChangeArrowheads="1"/>
          </p:cNvSpPr>
          <p:nvPr/>
        </p:nvSpPr>
        <p:spPr bwMode="auto">
          <a:xfrm>
            <a:off x="4745762" y="5408613"/>
            <a:ext cx="430213" cy="539750"/>
          </a:xfrm>
          <a:prstGeom prst="rect">
            <a:avLst/>
          </a:prstGeom>
          <a:solidFill>
            <a:srgbClr val="FFFFCC"/>
          </a:solidFill>
          <a:ln w="28575">
            <a:solidFill>
              <a:schemeClr val="tx1"/>
            </a:solidFill>
            <a:miter lim="800000"/>
            <a:headEnd/>
            <a:tailEnd/>
          </a:ln>
        </p:spPr>
        <p:txBody>
          <a:bodyPr wrap="none" anchor="ctr"/>
          <a:lstStyle/>
          <a:p>
            <a:endParaRPr lang="en-IN"/>
          </a:p>
        </p:txBody>
      </p:sp>
      <p:sp>
        <p:nvSpPr>
          <p:cNvPr id="17671" name="Text Box 264"/>
          <p:cNvSpPr txBox="1">
            <a:spLocks noChangeArrowheads="1"/>
          </p:cNvSpPr>
          <p:nvPr/>
        </p:nvSpPr>
        <p:spPr bwMode="auto">
          <a:xfrm>
            <a:off x="4688611" y="544195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Pr  </a:t>
            </a:r>
            <a:endParaRPr kumimoji="1" lang="en-GB" sz="1600" b="1">
              <a:latin typeface="Helvetica" pitchFamily="34" charset="0"/>
            </a:endParaRPr>
          </a:p>
        </p:txBody>
      </p:sp>
      <p:sp>
        <p:nvSpPr>
          <p:cNvPr id="17672" name="Text Box 265"/>
          <p:cNvSpPr txBox="1">
            <a:spLocks noChangeArrowheads="1"/>
          </p:cNvSpPr>
          <p:nvPr/>
        </p:nvSpPr>
        <p:spPr bwMode="auto">
          <a:xfrm>
            <a:off x="4748936" y="570547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59</a:t>
            </a:r>
            <a:endParaRPr kumimoji="1" lang="en-GB" sz="1000" b="1">
              <a:latin typeface="Helvetica" pitchFamily="34" charset="0"/>
            </a:endParaRPr>
          </a:p>
        </p:txBody>
      </p:sp>
      <p:sp>
        <p:nvSpPr>
          <p:cNvPr id="17673" name="Rectangle 266"/>
          <p:cNvSpPr>
            <a:spLocks noChangeArrowheads="1"/>
          </p:cNvSpPr>
          <p:nvPr/>
        </p:nvSpPr>
        <p:spPr bwMode="auto">
          <a:xfrm>
            <a:off x="4745762" y="5948363"/>
            <a:ext cx="430213" cy="539750"/>
          </a:xfrm>
          <a:prstGeom prst="rect">
            <a:avLst/>
          </a:prstGeom>
          <a:solidFill>
            <a:schemeClr val="folHlink"/>
          </a:solidFill>
          <a:ln w="28575">
            <a:solidFill>
              <a:schemeClr val="tx1"/>
            </a:solidFill>
            <a:miter lim="800000"/>
            <a:headEnd/>
            <a:tailEnd/>
          </a:ln>
        </p:spPr>
        <p:txBody>
          <a:bodyPr wrap="none" anchor="ctr"/>
          <a:lstStyle/>
          <a:p>
            <a:endParaRPr lang="en-IN"/>
          </a:p>
        </p:txBody>
      </p:sp>
      <p:sp>
        <p:nvSpPr>
          <p:cNvPr id="17674" name="Text Box 267"/>
          <p:cNvSpPr txBox="1">
            <a:spLocks noChangeArrowheads="1"/>
          </p:cNvSpPr>
          <p:nvPr/>
        </p:nvSpPr>
        <p:spPr bwMode="auto">
          <a:xfrm>
            <a:off x="4688611" y="598170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Pa  </a:t>
            </a:r>
            <a:endParaRPr kumimoji="1" lang="en-GB" sz="1600" b="1">
              <a:latin typeface="Helvetica" pitchFamily="34" charset="0"/>
            </a:endParaRPr>
          </a:p>
        </p:txBody>
      </p:sp>
      <p:sp>
        <p:nvSpPr>
          <p:cNvPr id="17675" name="Text Box 268"/>
          <p:cNvSpPr txBox="1">
            <a:spLocks noChangeArrowheads="1"/>
          </p:cNvSpPr>
          <p:nvPr/>
        </p:nvSpPr>
        <p:spPr bwMode="auto">
          <a:xfrm>
            <a:off x="4748936" y="624522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91</a:t>
            </a:r>
            <a:endParaRPr kumimoji="1" lang="en-GB" sz="1000" b="1">
              <a:latin typeface="Helvetica" pitchFamily="34" charset="0"/>
            </a:endParaRPr>
          </a:p>
        </p:txBody>
      </p:sp>
      <p:sp>
        <p:nvSpPr>
          <p:cNvPr id="17676" name="Rectangle 269"/>
          <p:cNvSpPr>
            <a:spLocks noChangeArrowheads="1"/>
          </p:cNvSpPr>
          <p:nvPr/>
        </p:nvSpPr>
        <p:spPr bwMode="auto">
          <a:xfrm>
            <a:off x="5177562" y="5408613"/>
            <a:ext cx="430213" cy="539750"/>
          </a:xfrm>
          <a:prstGeom prst="rect">
            <a:avLst/>
          </a:prstGeom>
          <a:solidFill>
            <a:srgbClr val="FFFFCC"/>
          </a:solidFill>
          <a:ln w="28575">
            <a:solidFill>
              <a:schemeClr val="tx1"/>
            </a:solidFill>
            <a:miter lim="800000"/>
            <a:headEnd/>
            <a:tailEnd/>
          </a:ln>
        </p:spPr>
        <p:txBody>
          <a:bodyPr wrap="none" anchor="ctr"/>
          <a:lstStyle/>
          <a:p>
            <a:endParaRPr lang="en-IN"/>
          </a:p>
        </p:txBody>
      </p:sp>
      <p:sp>
        <p:nvSpPr>
          <p:cNvPr id="17677" name="Text Box 270"/>
          <p:cNvSpPr txBox="1">
            <a:spLocks noChangeArrowheads="1"/>
          </p:cNvSpPr>
          <p:nvPr/>
        </p:nvSpPr>
        <p:spPr bwMode="auto">
          <a:xfrm>
            <a:off x="5120411" y="544195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Nd  </a:t>
            </a:r>
            <a:endParaRPr kumimoji="1" lang="en-GB" sz="1600" b="1">
              <a:latin typeface="Helvetica" pitchFamily="34" charset="0"/>
            </a:endParaRPr>
          </a:p>
        </p:txBody>
      </p:sp>
      <p:sp>
        <p:nvSpPr>
          <p:cNvPr id="17678" name="Text Box 271"/>
          <p:cNvSpPr txBox="1">
            <a:spLocks noChangeArrowheads="1"/>
          </p:cNvSpPr>
          <p:nvPr/>
        </p:nvSpPr>
        <p:spPr bwMode="auto">
          <a:xfrm>
            <a:off x="5180736" y="570547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60</a:t>
            </a:r>
            <a:endParaRPr kumimoji="1" lang="en-GB" sz="1000" b="1">
              <a:latin typeface="Helvetica" pitchFamily="34" charset="0"/>
            </a:endParaRPr>
          </a:p>
        </p:txBody>
      </p:sp>
      <p:sp>
        <p:nvSpPr>
          <p:cNvPr id="17679" name="Rectangle 272"/>
          <p:cNvSpPr>
            <a:spLocks noChangeArrowheads="1"/>
          </p:cNvSpPr>
          <p:nvPr/>
        </p:nvSpPr>
        <p:spPr bwMode="auto">
          <a:xfrm>
            <a:off x="5177562" y="5948363"/>
            <a:ext cx="430213" cy="539750"/>
          </a:xfrm>
          <a:prstGeom prst="rect">
            <a:avLst/>
          </a:prstGeom>
          <a:solidFill>
            <a:schemeClr val="folHlink"/>
          </a:solidFill>
          <a:ln w="28575">
            <a:solidFill>
              <a:schemeClr val="tx1"/>
            </a:solidFill>
            <a:miter lim="800000"/>
            <a:headEnd/>
            <a:tailEnd/>
          </a:ln>
        </p:spPr>
        <p:txBody>
          <a:bodyPr wrap="none" anchor="ctr"/>
          <a:lstStyle/>
          <a:p>
            <a:endParaRPr lang="en-IN"/>
          </a:p>
        </p:txBody>
      </p:sp>
      <p:sp>
        <p:nvSpPr>
          <p:cNvPr id="17680" name="Text Box 273"/>
          <p:cNvSpPr txBox="1">
            <a:spLocks noChangeArrowheads="1"/>
          </p:cNvSpPr>
          <p:nvPr/>
        </p:nvSpPr>
        <p:spPr bwMode="auto">
          <a:xfrm>
            <a:off x="5120411" y="598170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U  </a:t>
            </a:r>
            <a:endParaRPr kumimoji="1" lang="en-GB" sz="1600" b="1">
              <a:latin typeface="Helvetica" pitchFamily="34" charset="0"/>
            </a:endParaRPr>
          </a:p>
        </p:txBody>
      </p:sp>
      <p:sp>
        <p:nvSpPr>
          <p:cNvPr id="17681" name="Text Box 274"/>
          <p:cNvSpPr txBox="1">
            <a:spLocks noChangeArrowheads="1"/>
          </p:cNvSpPr>
          <p:nvPr/>
        </p:nvSpPr>
        <p:spPr bwMode="auto">
          <a:xfrm>
            <a:off x="5180736" y="624522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92</a:t>
            </a:r>
            <a:endParaRPr kumimoji="1" lang="en-GB" sz="1000" b="1">
              <a:latin typeface="Helvetica" pitchFamily="34" charset="0"/>
            </a:endParaRPr>
          </a:p>
        </p:txBody>
      </p:sp>
      <p:sp>
        <p:nvSpPr>
          <p:cNvPr id="17682" name="Rectangle 275"/>
          <p:cNvSpPr>
            <a:spLocks noChangeArrowheads="1"/>
          </p:cNvSpPr>
          <p:nvPr/>
        </p:nvSpPr>
        <p:spPr bwMode="auto">
          <a:xfrm>
            <a:off x="5609362" y="5408613"/>
            <a:ext cx="430213" cy="539750"/>
          </a:xfrm>
          <a:prstGeom prst="rect">
            <a:avLst/>
          </a:prstGeom>
          <a:solidFill>
            <a:srgbClr val="FFFFCC"/>
          </a:solidFill>
          <a:ln w="28575">
            <a:solidFill>
              <a:schemeClr val="tx1"/>
            </a:solidFill>
            <a:miter lim="800000"/>
            <a:headEnd/>
            <a:tailEnd/>
          </a:ln>
        </p:spPr>
        <p:txBody>
          <a:bodyPr wrap="none" anchor="ctr"/>
          <a:lstStyle/>
          <a:p>
            <a:endParaRPr lang="en-IN"/>
          </a:p>
        </p:txBody>
      </p:sp>
      <p:sp>
        <p:nvSpPr>
          <p:cNvPr id="17683" name="Text Box 276"/>
          <p:cNvSpPr txBox="1">
            <a:spLocks noChangeArrowheads="1"/>
          </p:cNvSpPr>
          <p:nvPr/>
        </p:nvSpPr>
        <p:spPr bwMode="auto">
          <a:xfrm>
            <a:off x="5552211" y="544195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Pm  </a:t>
            </a:r>
            <a:endParaRPr kumimoji="1" lang="en-GB" sz="1600" b="1">
              <a:latin typeface="Helvetica" pitchFamily="34" charset="0"/>
            </a:endParaRPr>
          </a:p>
        </p:txBody>
      </p:sp>
      <p:sp>
        <p:nvSpPr>
          <p:cNvPr id="17684" name="Text Box 277"/>
          <p:cNvSpPr txBox="1">
            <a:spLocks noChangeArrowheads="1"/>
          </p:cNvSpPr>
          <p:nvPr/>
        </p:nvSpPr>
        <p:spPr bwMode="auto">
          <a:xfrm>
            <a:off x="5612536" y="570547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61</a:t>
            </a:r>
            <a:endParaRPr kumimoji="1" lang="en-GB" sz="1000" b="1">
              <a:latin typeface="Helvetica" pitchFamily="34" charset="0"/>
            </a:endParaRPr>
          </a:p>
        </p:txBody>
      </p:sp>
      <p:sp>
        <p:nvSpPr>
          <p:cNvPr id="17685" name="Rectangle 278"/>
          <p:cNvSpPr>
            <a:spLocks noChangeArrowheads="1"/>
          </p:cNvSpPr>
          <p:nvPr/>
        </p:nvSpPr>
        <p:spPr bwMode="auto">
          <a:xfrm>
            <a:off x="5609362" y="5948363"/>
            <a:ext cx="430213" cy="539750"/>
          </a:xfrm>
          <a:prstGeom prst="rect">
            <a:avLst/>
          </a:prstGeom>
          <a:solidFill>
            <a:schemeClr val="folHlink"/>
          </a:solidFill>
          <a:ln w="28575">
            <a:solidFill>
              <a:schemeClr val="tx1"/>
            </a:solidFill>
            <a:miter lim="800000"/>
            <a:headEnd/>
            <a:tailEnd/>
          </a:ln>
        </p:spPr>
        <p:txBody>
          <a:bodyPr wrap="none" anchor="ctr"/>
          <a:lstStyle/>
          <a:p>
            <a:endParaRPr lang="en-IN"/>
          </a:p>
        </p:txBody>
      </p:sp>
      <p:sp>
        <p:nvSpPr>
          <p:cNvPr id="17686" name="Text Box 279"/>
          <p:cNvSpPr txBox="1">
            <a:spLocks noChangeArrowheads="1"/>
          </p:cNvSpPr>
          <p:nvPr/>
        </p:nvSpPr>
        <p:spPr bwMode="auto">
          <a:xfrm>
            <a:off x="5552211" y="598170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Np  </a:t>
            </a:r>
            <a:endParaRPr kumimoji="1" lang="en-GB" sz="1600" b="1">
              <a:latin typeface="Helvetica" pitchFamily="34" charset="0"/>
            </a:endParaRPr>
          </a:p>
        </p:txBody>
      </p:sp>
      <p:sp>
        <p:nvSpPr>
          <p:cNvPr id="17687" name="Text Box 280"/>
          <p:cNvSpPr txBox="1">
            <a:spLocks noChangeArrowheads="1"/>
          </p:cNvSpPr>
          <p:nvPr/>
        </p:nvSpPr>
        <p:spPr bwMode="auto">
          <a:xfrm>
            <a:off x="5612536" y="624522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93</a:t>
            </a:r>
            <a:endParaRPr kumimoji="1" lang="en-GB" sz="1000" b="1">
              <a:latin typeface="Helvetica" pitchFamily="34" charset="0"/>
            </a:endParaRPr>
          </a:p>
        </p:txBody>
      </p:sp>
      <p:sp>
        <p:nvSpPr>
          <p:cNvPr id="17688" name="Rectangle 281"/>
          <p:cNvSpPr>
            <a:spLocks noChangeArrowheads="1"/>
          </p:cNvSpPr>
          <p:nvPr/>
        </p:nvSpPr>
        <p:spPr bwMode="auto">
          <a:xfrm>
            <a:off x="6041162" y="5408613"/>
            <a:ext cx="430213" cy="539750"/>
          </a:xfrm>
          <a:prstGeom prst="rect">
            <a:avLst/>
          </a:prstGeom>
          <a:solidFill>
            <a:srgbClr val="FFFFCC"/>
          </a:solidFill>
          <a:ln w="28575">
            <a:solidFill>
              <a:schemeClr val="tx1"/>
            </a:solidFill>
            <a:miter lim="800000"/>
            <a:headEnd/>
            <a:tailEnd/>
          </a:ln>
        </p:spPr>
        <p:txBody>
          <a:bodyPr wrap="none" anchor="ctr"/>
          <a:lstStyle/>
          <a:p>
            <a:endParaRPr lang="en-IN"/>
          </a:p>
        </p:txBody>
      </p:sp>
      <p:sp>
        <p:nvSpPr>
          <p:cNvPr id="17689" name="Text Box 282"/>
          <p:cNvSpPr txBox="1">
            <a:spLocks noChangeArrowheads="1"/>
          </p:cNvSpPr>
          <p:nvPr/>
        </p:nvSpPr>
        <p:spPr bwMode="auto">
          <a:xfrm>
            <a:off x="5984011" y="544195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Sm  </a:t>
            </a:r>
            <a:endParaRPr kumimoji="1" lang="en-GB" sz="1600" b="1">
              <a:latin typeface="Helvetica" pitchFamily="34" charset="0"/>
            </a:endParaRPr>
          </a:p>
        </p:txBody>
      </p:sp>
      <p:sp>
        <p:nvSpPr>
          <p:cNvPr id="17690" name="Text Box 283"/>
          <p:cNvSpPr txBox="1">
            <a:spLocks noChangeArrowheads="1"/>
          </p:cNvSpPr>
          <p:nvPr/>
        </p:nvSpPr>
        <p:spPr bwMode="auto">
          <a:xfrm>
            <a:off x="6044336" y="570547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62</a:t>
            </a:r>
            <a:endParaRPr kumimoji="1" lang="en-GB" sz="1000" b="1">
              <a:latin typeface="Helvetica" pitchFamily="34" charset="0"/>
            </a:endParaRPr>
          </a:p>
        </p:txBody>
      </p:sp>
      <p:sp>
        <p:nvSpPr>
          <p:cNvPr id="17691" name="Rectangle 284"/>
          <p:cNvSpPr>
            <a:spLocks noChangeArrowheads="1"/>
          </p:cNvSpPr>
          <p:nvPr/>
        </p:nvSpPr>
        <p:spPr bwMode="auto">
          <a:xfrm>
            <a:off x="6041162" y="5948363"/>
            <a:ext cx="430213" cy="539750"/>
          </a:xfrm>
          <a:prstGeom prst="rect">
            <a:avLst/>
          </a:prstGeom>
          <a:solidFill>
            <a:schemeClr val="folHlink"/>
          </a:solidFill>
          <a:ln w="28575">
            <a:solidFill>
              <a:schemeClr val="tx1"/>
            </a:solidFill>
            <a:miter lim="800000"/>
            <a:headEnd/>
            <a:tailEnd/>
          </a:ln>
        </p:spPr>
        <p:txBody>
          <a:bodyPr wrap="none" anchor="ctr"/>
          <a:lstStyle/>
          <a:p>
            <a:endParaRPr lang="en-IN"/>
          </a:p>
        </p:txBody>
      </p:sp>
      <p:sp>
        <p:nvSpPr>
          <p:cNvPr id="17692" name="Text Box 285"/>
          <p:cNvSpPr txBox="1">
            <a:spLocks noChangeArrowheads="1"/>
          </p:cNvSpPr>
          <p:nvPr/>
        </p:nvSpPr>
        <p:spPr bwMode="auto">
          <a:xfrm>
            <a:off x="5984011" y="598170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Pu  </a:t>
            </a:r>
            <a:endParaRPr kumimoji="1" lang="en-GB" sz="1600" b="1">
              <a:latin typeface="Helvetica" pitchFamily="34" charset="0"/>
            </a:endParaRPr>
          </a:p>
        </p:txBody>
      </p:sp>
      <p:sp>
        <p:nvSpPr>
          <p:cNvPr id="17693" name="Text Box 286"/>
          <p:cNvSpPr txBox="1">
            <a:spLocks noChangeArrowheads="1"/>
          </p:cNvSpPr>
          <p:nvPr/>
        </p:nvSpPr>
        <p:spPr bwMode="auto">
          <a:xfrm>
            <a:off x="6044336" y="624522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94</a:t>
            </a:r>
            <a:endParaRPr kumimoji="1" lang="en-GB" sz="1000" b="1">
              <a:latin typeface="Helvetica" pitchFamily="34" charset="0"/>
            </a:endParaRPr>
          </a:p>
        </p:txBody>
      </p:sp>
      <p:sp>
        <p:nvSpPr>
          <p:cNvPr id="17694" name="Rectangle 287"/>
          <p:cNvSpPr>
            <a:spLocks noChangeArrowheads="1"/>
          </p:cNvSpPr>
          <p:nvPr/>
        </p:nvSpPr>
        <p:spPr bwMode="auto">
          <a:xfrm>
            <a:off x="6472962" y="5408613"/>
            <a:ext cx="430213" cy="539750"/>
          </a:xfrm>
          <a:prstGeom prst="rect">
            <a:avLst/>
          </a:prstGeom>
          <a:solidFill>
            <a:srgbClr val="FFFFCC"/>
          </a:solidFill>
          <a:ln w="28575">
            <a:solidFill>
              <a:schemeClr val="tx1"/>
            </a:solidFill>
            <a:miter lim="800000"/>
            <a:headEnd/>
            <a:tailEnd/>
          </a:ln>
        </p:spPr>
        <p:txBody>
          <a:bodyPr wrap="none" anchor="ctr"/>
          <a:lstStyle/>
          <a:p>
            <a:endParaRPr lang="en-IN"/>
          </a:p>
        </p:txBody>
      </p:sp>
      <p:sp>
        <p:nvSpPr>
          <p:cNvPr id="17695" name="Text Box 288"/>
          <p:cNvSpPr txBox="1">
            <a:spLocks noChangeArrowheads="1"/>
          </p:cNvSpPr>
          <p:nvPr/>
        </p:nvSpPr>
        <p:spPr bwMode="auto">
          <a:xfrm>
            <a:off x="6415811" y="544195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Eu  </a:t>
            </a:r>
            <a:endParaRPr kumimoji="1" lang="en-GB" sz="1600" b="1">
              <a:latin typeface="Helvetica" pitchFamily="34" charset="0"/>
            </a:endParaRPr>
          </a:p>
        </p:txBody>
      </p:sp>
      <p:sp>
        <p:nvSpPr>
          <p:cNvPr id="17696" name="Text Box 289"/>
          <p:cNvSpPr txBox="1">
            <a:spLocks noChangeArrowheads="1"/>
          </p:cNvSpPr>
          <p:nvPr/>
        </p:nvSpPr>
        <p:spPr bwMode="auto">
          <a:xfrm>
            <a:off x="6476136" y="570547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63</a:t>
            </a:r>
            <a:endParaRPr kumimoji="1" lang="en-GB" sz="1000" b="1">
              <a:latin typeface="Helvetica" pitchFamily="34" charset="0"/>
            </a:endParaRPr>
          </a:p>
        </p:txBody>
      </p:sp>
      <p:sp>
        <p:nvSpPr>
          <p:cNvPr id="17697" name="Rectangle 290"/>
          <p:cNvSpPr>
            <a:spLocks noChangeArrowheads="1"/>
          </p:cNvSpPr>
          <p:nvPr/>
        </p:nvSpPr>
        <p:spPr bwMode="auto">
          <a:xfrm>
            <a:off x="6472962" y="5948363"/>
            <a:ext cx="430213" cy="539750"/>
          </a:xfrm>
          <a:prstGeom prst="rect">
            <a:avLst/>
          </a:prstGeom>
          <a:solidFill>
            <a:schemeClr val="folHlink"/>
          </a:solidFill>
          <a:ln w="28575">
            <a:solidFill>
              <a:schemeClr val="tx1"/>
            </a:solidFill>
            <a:miter lim="800000"/>
            <a:headEnd/>
            <a:tailEnd/>
          </a:ln>
        </p:spPr>
        <p:txBody>
          <a:bodyPr wrap="none" anchor="ctr"/>
          <a:lstStyle/>
          <a:p>
            <a:endParaRPr lang="en-IN"/>
          </a:p>
        </p:txBody>
      </p:sp>
      <p:sp>
        <p:nvSpPr>
          <p:cNvPr id="17698" name="Text Box 291"/>
          <p:cNvSpPr txBox="1">
            <a:spLocks noChangeArrowheads="1"/>
          </p:cNvSpPr>
          <p:nvPr/>
        </p:nvSpPr>
        <p:spPr bwMode="auto">
          <a:xfrm>
            <a:off x="6415811" y="598170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Am</a:t>
            </a:r>
            <a:endParaRPr kumimoji="1" lang="en-GB" sz="1600" b="1">
              <a:latin typeface="Helvetica" pitchFamily="34" charset="0"/>
            </a:endParaRPr>
          </a:p>
        </p:txBody>
      </p:sp>
      <p:sp>
        <p:nvSpPr>
          <p:cNvPr id="17699" name="Text Box 292"/>
          <p:cNvSpPr txBox="1">
            <a:spLocks noChangeArrowheads="1"/>
          </p:cNvSpPr>
          <p:nvPr/>
        </p:nvSpPr>
        <p:spPr bwMode="auto">
          <a:xfrm>
            <a:off x="6476136" y="624522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95</a:t>
            </a:r>
            <a:endParaRPr kumimoji="1" lang="en-GB" sz="1000" b="1">
              <a:latin typeface="Helvetica" pitchFamily="34" charset="0"/>
            </a:endParaRPr>
          </a:p>
        </p:txBody>
      </p:sp>
      <p:sp>
        <p:nvSpPr>
          <p:cNvPr id="17700" name="Rectangle 293"/>
          <p:cNvSpPr>
            <a:spLocks noChangeArrowheads="1"/>
          </p:cNvSpPr>
          <p:nvPr/>
        </p:nvSpPr>
        <p:spPr bwMode="auto">
          <a:xfrm>
            <a:off x="6904762" y="5408613"/>
            <a:ext cx="430213" cy="539750"/>
          </a:xfrm>
          <a:prstGeom prst="rect">
            <a:avLst/>
          </a:prstGeom>
          <a:solidFill>
            <a:srgbClr val="FFFFCC"/>
          </a:solidFill>
          <a:ln w="28575">
            <a:solidFill>
              <a:schemeClr val="tx1"/>
            </a:solidFill>
            <a:miter lim="800000"/>
            <a:headEnd/>
            <a:tailEnd/>
          </a:ln>
        </p:spPr>
        <p:txBody>
          <a:bodyPr wrap="none" anchor="ctr"/>
          <a:lstStyle/>
          <a:p>
            <a:endParaRPr lang="en-IN"/>
          </a:p>
        </p:txBody>
      </p:sp>
      <p:sp>
        <p:nvSpPr>
          <p:cNvPr id="17701" name="Text Box 294"/>
          <p:cNvSpPr txBox="1">
            <a:spLocks noChangeArrowheads="1"/>
          </p:cNvSpPr>
          <p:nvPr/>
        </p:nvSpPr>
        <p:spPr bwMode="auto">
          <a:xfrm>
            <a:off x="6847611" y="544195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Gd  </a:t>
            </a:r>
            <a:endParaRPr kumimoji="1" lang="en-GB" sz="1600" b="1">
              <a:latin typeface="Helvetica" pitchFamily="34" charset="0"/>
            </a:endParaRPr>
          </a:p>
        </p:txBody>
      </p:sp>
      <p:sp>
        <p:nvSpPr>
          <p:cNvPr id="17702" name="Text Box 295"/>
          <p:cNvSpPr txBox="1">
            <a:spLocks noChangeArrowheads="1"/>
          </p:cNvSpPr>
          <p:nvPr/>
        </p:nvSpPr>
        <p:spPr bwMode="auto">
          <a:xfrm>
            <a:off x="6907936" y="570547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64</a:t>
            </a:r>
            <a:endParaRPr kumimoji="1" lang="en-GB" sz="1000" b="1">
              <a:latin typeface="Helvetica" pitchFamily="34" charset="0"/>
            </a:endParaRPr>
          </a:p>
        </p:txBody>
      </p:sp>
      <p:sp>
        <p:nvSpPr>
          <p:cNvPr id="17703" name="Rectangle 296"/>
          <p:cNvSpPr>
            <a:spLocks noChangeArrowheads="1"/>
          </p:cNvSpPr>
          <p:nvPr/>
        </p:nvSpPr>
        <p:spPr bwMode="auto">
          <a:xfrm>
            <a:off x="6904762" y="5948363"/>
            <a:ext cx="430213" cy="539750"/>
          </a:xfrm>
          <a:prstGeom prst="rect">
            <a:avLst/>
          </a:prstGeom>
          <a:solidFill>
            <a:schemeClr val="folHlink"/>
          </a:solidFill>
          <a:ln w="28575">
            <a:solidFill>
              <a:schemeClr val="tx1"/>
            </a:solidFill>
            <a:miter lim="800000"/>
            <a:headEnd/>
            <a:tailEnd/>
          </a:ln>
        </p:spPr>
        <p:txBody>
          <a:bodyPr wrap="none" anchor="ctr"/>
          <a:lstStyle/>
          <a:p>
            <a:endParaRPr lang="en-IN"/>
          </a:p>
        </p:txBody>
      </p:sp>
      <p:sp>
        <p:nvSpPr>
          <p:cNvPr id="17704" name="Text Box 297"/>
          <p:cNvSpPr txBox="1">
            <a:spLocks noChangeArrowheads="1"/>
          </p:cNvSpPr>
          <p:nvPr/>
        </p:nvSpPr>
        <p:spPr bwMode="auto">
          <a:xfrm>
            <a:off x="6847611" y="598170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Cm  </a:t>
            </a:r>
            <a:endParaRPr kumimoji="1" lang="en-GB" sz="1600" b="1">
              <a:latin typeface="Helvetica" pitchFamily="34" charset="0"/>
            </a:endParaRPr>
          </a:p>
        </p:txBody>
      </p:sp>
      <p:sp>
        <p:nvSpPr>
          <p:cNvPr id="17705" name="Text Box 298"/>
          <p:cNvSpPr txBox="1">
            <a:spLocks noChangeArrowheads="1"/>
          </p:cNvSpPr>
          <p:nvPr/>
        </p:nvSpPr>
        <p:spPr bwMode="auto">
          <a:xfrm>
            <a:off x="6907936" y="624522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96</a:t>
            </a:r>
            <a:endParaRPr kumimoji="1" lang="en-GB" sz="1000" b="1">
              <a:latin typeface="Helvetica" pitchFamily="34" charset="0"/>
            </a:endParaRPr>
          </a:p>
        </p:txBody>
      </p:sp>
      <p:sp>
        <p:nvSpPr>
          <p:cNvPr id="17706" name="Rectangle 299"/>
          <p:cNvSpPr>
            <a:spLocks noChangeArrowheads="1"/>
          </p:cNvSpPr>
          <p:nvPr/>
        </p:nvSpPr>
        <p:spPr bwMode="auto">
          <a:xfrm>
            <a:off x="7336562" y="5408613"/>
            <a:ext cx="430213" cy="539750"/>
          </a:xfrm>
          <a:prstGeom prst="rect">
            <a:avLst/>
          </a:prstGeom>
          <a:solidFill>
            <a:srgbClr val="FFFFCC"/>
          </a:solidFill>
          <a:ln w="28575">
            <a:solidFill>
              <a:schemeClr val="tx1"/>
            </a:solidFill>
            <a:miter lim="800000"/>
            <a:headEnd/>
            <a:tailEnd/>
          </a:ln>
        </p:spPr>
        <p:txBody>
          <a:bodyPr wrap="none" anchor="ctr"/>
          <a:lstStyle/>
          <a:p>
            <a:endParaRPr lang="en-IN"/>
          </a:p>
        </p:txBody>
      </p:sp>
      <p:sp>
        <p:nvSpPr>
          <p:cNvPr id="17707" name="Text Box 300"/>
          <p:cNvSpPr txBox="1">
            <a:spLocks noChangeArrowheads="1"/>
          </p:cNvSpPr>
          <p:nvPr/>
        </p:nvSpPr>
        <p:spPr bwMode="auto">
          <a:xfrm>
            <a:off x="7279411" y="544195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Tb  </a:t>
            </a:r>
            <a:endParaRPr kumimoji="1" lang="en-GB" sz="1600" b="1">
              <a:latin typeface="Helvetica" pitchFamily="34" charset="0"/>
            </a:endParaRPr>
          </a:p>
        </p:txBody>
      </p:sp>
      <p:sp>
        <p:nvSpPr>
          <p:cNvPr id="17708" name="Text Box 301"/>
          <p:cNvSpPr txBox="1">
            <a:spLocks noChangeArrowheads="1"/>
          </p:cNvSpPr>
          <p:nvPr/>
        </p:nvSpPr>
        <p:spPr bwMode="auto">
          <a:xfrm>
            <a:off x="7339736" y="570547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65</a:t>
            </a:r>
            <a:endParaRPr kumimoji="1" lang="en-GB" sz="1000" b="1">
              <a:latin typeface="Helvetica" pitchFamily="34" charset="0"/>
            </a:endParaRPr>
          </a:p>
        </p:txBody>
      </p:sp>
      <p:sp>
        <p:nvSpPr>
          <p:cNvPr id="17709" name="Rectangle 302"/>
          <p:cNvSpPr>
            <a:spLocks noChangeArrowheads="1"/>
          </p:cNvSpPr>
          <p:nvPr/>
        </p:nvSpPr>
        <p:spPr bwMode="auto">
          <a:xfrm>
            <a:off x="7336562" y="5948363"/>
            <a:ext cx="430213" cy="539750"/>
          </a:xfrm>
          <a:prstGeom prst="rect">
            <a:avLst/>
          </a:prstGeom>
          <a:solidFill>
            <a:schemeClr val="folHlink"/>
          </a:solidFill>
          <a:ln w="28575">
            <a:solidFill>
              <a:schemeClr val="tx1"/>
            </a:solidFill>
            <a:miter lim="800000"/>
            <a:headEnd/>
            <a:tailEnd/>
          </a:ln>
        </p:spPr>
        <p:txBody>
          <a:bodyPr wrap="none" anchor="ctr"/>
          <a:lstStyle/>
          <a:p>
            <a:endParaRPr lang="en-IN"/>
          </a:p>
        </p:txBody>
      </p:sp>
      <p:sp>
        <p:nvSpPr>
          <p:cNvPr id="17710" name="Text Box 303"/>
          <p:cNvSpPr txBox="1">
            <a:spLocks noChangeArrowheads="1"/>
          </p:cNvSpPr>
          <p:nvPr/>
        </p:nvSpPr>
        <p:spPr bwMode="auto">
          <a:xfrm>
            <a:off x="7279411" y="598170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Bk  </a:t>
            </a:r>
            <a:endParaRPr kumimoji="1" lang="en-GB" sz="1600" b="1">
              <a:latin typeface="Helvetica" pitchFamily="34" charset="0"/>
            </a:endParaRPr>
          </a:p>
        </p:txBody>
      </p:sp>
      <p:sp>
        <p:nvSpPr>
          <p:cNvPr id="17711" name="Text Box 304"/>
          <p:cNvSpPr txBox="1">
            <a:spLocks noChangeArrowheads="1"/>
          </p:cNvSpPr>
          <p:nvPr/>
        </p:nvSpPr>
        <p:spPr bwMode="auto">
          <a:xfrm>
            <a:off x="7339736" y="624522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97</a:t>
            </a:r>
            <a:endParaRPr kumimoji="1" lang="en-GB" sz="1000" b="1">
              <a:latin typeface="Helvetica" pitchFamily="34" charset="0"/>
            </a:endParaRPr>
          </a:p>
        </p:txBody>
      </p:sp>
      <p:sp>
        <p:nvSpPr>
          <p:cNvPr id="17712" name="Rectangle 305"/>
          <p:cNvSpPr>
            <a:spLocks noChangeArrowheads="1"/>
          </p:cNvSpPr>
          <p:nvPr/>
        </p:nvSpPr>
        <p:spPr bwMode="auto">
          <a:xfrm>
            <a:off x="7768362" y="5408613"/>
            <a:ext cx="430213" cy="539750"/>
          </a:xfrm>
          <a:prstGeom prst="rect">
            <a:avLst/>
          </a:prstGeom>
          <a:solidFill>
            <a:srgbClr val="FFFFCC"/>
          </a:solidFill>
          <a:ln w="28575">
            <a:solidFill>
              <a:schemeClr val="tx1"/>
            </a:solidFill>
            <a:miter lim="800000"/>
            <a:headEnd/>
            <a:tailEnd/>
          </a:ln>
        </p:spPr>
        <p:txBody>
          <a:bodyPr wrap="none" anchor="ctr"/>
          <a:lstStyle/>
          <a:p>
            <a:endParaRPr lang="en-IN"/>
          </a:p>
        </p:txBody>
      </p:sp>
      <p:sp>
        <p:nvSpPr>
          <p:cNvPr id="17713" name="Text Box 306"/>
          <p:cNvSpPr txBox="1">
            <a:spLocks noChangeArrowheads="1"/>
          </p:cNvSpPr>
          <p:nvPr/>
        </p:nvSpPr>
        <p:spPr bwMode="auto">
          <a:xfrm>
            <a:off x="7711211" y="544195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Dy  </a:t>
            </a:r>
            <a:endParaRPr kumimoji="1" lang="en-GB" sz="1600" b="1">
              <a:latin typeface="Helvetica" pitchFamily="34" charset="0"/>
            </a:endParaRPr>
          </a:p>
        </p:txBody>
      </p:sp>
      <p:sp>
        <p:nvSpPr>
          <p:cNvPr id="17714" name="Text Box 307"/>
          <p:cNvSpPr txBox="1">
            <a:spLocks noChangeArrowheads="1"/>
          </p:cNvSpPr>
          <p:nvPr/>
        </p:nvSpPr>
        <p:spPr bwMode="auto">
          <a:xfrm>
            <a:off x="7771536" y="570547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66</a:t>
            </a:r>
            <a:endParaRPr kumimoji="1" lang="en-GB" sz="1000" b="1">
              <a:latin typeface="Helvetica" pitchFamily="34" charset="0"/>
            </a:endParaRPr>
          </a:p>
        </p:txBody>
      </p:sp>
      <p:sp>
        <p:nvSpPr>
          <p:cNvPr id="17715" name="Rectangle 308"/>
          <p:cNvSpPr>
            <a:spLocks noChangeArrowheads="1"/>
          </p:cNvSpPr>
          <p:nvPr/>
        </p:nvSpPr>
        <p:spPr bwMode="auto">
          <a:xfrm>
            <a:off x="7768362" y="5948363"/>
            <a:ext cx="430213" cy="539750"/>
          </a:xfrm>
          <a:prstGeom prst="rect">
            <a:avLst/>
          </a:prstGeom>
          <a:solidFill>
            <a:schemeClr val="folHlink"/>
          </a:solidFill>
          <a:ln w="28575">
            <a:solidFill>
              <a:schemeClr val="tx1"/>
            </a:solidFill>
            <a:miter lim="800000"/>
            <a:headEnd/>
            <a:tailEnd/>
          </a:ln>
        </p:spPr>
        <p:txBody>
          <a:bodyPr wrap="none" anchor="ctr"/>
          <a:lstStyle/>
          <a:p>
            <a:endParaRPr lang="en-IN"/>
          </a:p>
        </p:txBody>
      </p:sp>
      <p:sp>
        <p:nvSpPr>
          <p:cNvPr id="17716" name="Text Box 309"/>
          <p:cNvSpPr txBox="1">
            <a:spLocks noChangeArrowheads="1"/>
          </p:cNvSpPr>
          <p:nvPr/>
        </p:nvSpPr>
        <p:spPr bwMode="auto">
          <a:xfrm>
            <a:off x="7711211" y="598170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Cf  </a:t>
            </a:r>
            <a:endParaRPr kumimoji="1" lang="en-GB" sz="1600" b="1">
              <a:latin typeface="Helvetica" pitchFamily="34" charset="0"/>
            </a:endParaRPr>
          </a:p>
        </p:txBody>
      </p:sp>
      <p:sp>
        <p:nvSpPr>
          <p:cNvPr id="17717" name="Text Box 310"/>
          <p:cNvSpPr txBox="1">
            <a:spLocks noChangeArrowheads="1"/>
          </p:cNvSpPr>
          <p:nvPr/>
        </p:nvSpPr>
        <p:spPr bwMode="auto">
          <a:xfrm>
            <a:off x="7771536" y="624522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98</a:t>
            </a:r>
            <a:endParaRPr kumimoji="1" lang="en-GB" sz="1000" b="1">
              <a:latin typeface="Helvetica" pitchFamily="34" charset="0"/>
            </a:endParaRPr>
          </a:p>
        </p:txBody>
      </p:sp>
      <p:sp>
        <p:nvSpPr>
          <p:cNvPr id="17718" name="Rectangle 311"/>
          <p:cNvSpPr>
            <a:spLocks noChangeArrowheads="1"/>
          </p:cNvSpPr>
          <p:nvPr/>
        </p:nvSpPr>
        <p:spPr bwMode="auto">
          <a:xfrm>
            <a:off x="8200162" y="5408613"/>
            <a:ext cx="430213" cy="539750"/>
          </a:xfrm>
          <a:prstGeom prst="rect">
            <a:avLst/>
          </a:prstGeom>
          <a:solidFill>
            <a:srgbClr val="FFFFCC"/>
          </a:solidFill>
          <a:ln w="28575">
            <a:solidFill>
              <a:schemeClr val="tx1"/>
            </a:solidFill>
            <a:miter lim="800000"/>
            <a:headEnd/>
            <a:tailEnd/>
          </a:ln>
        </p:spPr>
        <p:txBody>
          <a:bodyPr wrap="none" anchor="ctr"/>
          <a:lstStyle/>
          <a:p>
            <a:endParaRPr lang="en-IN"/>
          </a:p>
        </p:txBody>
      </p:sp>
      <p:sp>
        <p:nvSpPr>
          <p:cNvPr id="17719" name="Text Box 312"/>
          <p:cNvSpPr txBox="1">
            <a:spLocks noChangeArrowheads="1"/>
          </p:cNvSpPr>
          <p:nvPr/>
        </p:nvSpPr>
        <p:spPr bwMode="auto">
          <a:xfrm>
            <a:off x="8143011" y="544195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Ho  </a:t>
            </a:r>
            <a:endParaRPr kumimoji="1" lang="en-GB" sz="1600" b="1">
              <a:latin typeface="Helvetica" pitchFamily="34" charset="0"/>
            </a:endParaRPr>
          </a:p>
        </p:txBody>
      </p:sp>
      <p:sp>
        <p:nvSpPr>
          <p:cNvPr id="17720" name="Text Box 313"/>
          <p:cNvSpPr txBox="1">
            <a:spLocks noChangeArrowheads="1"/>
          </p:cNvSpPr>
          <p:nvPr/>
        </p:nvSpPr>
        <p:spPr bwMode="auto">
          <a:xfrm>
            <a:off x="8203336" y="570547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67</a:t>
            </a:r>
            <a:endParaRPr kumimoji="1" lang="en-GB" sz="1000" b="1">
              <a:latin typeface="Helvetica" pitchFamily="34" charset="0"/>
            </a:endParaRPr>
          </a:p>
        </p:txBody>
      </p:sp>
      <p:sp>
        <p:nvSpPr>
          <p:cNvPr id="17721" name="Rectangle 314"/>
          <p:cNvSpPr>
            <a:spLocks noChangeArrowheads="1"/>
          </p:cNvSpPr>
          <p:nvPr/>
        </p:nvSpPr>
        <p:spPr bwMode="auto">
          <a:xfrm>
            <a:off x="8200162" y="5948363"/>
            <a:ext cx="430213" cy="539750"/>
          </a:xfrm>
          <a:prstGeom prst="rect">
            <a:avLst/>
          </a:prstGeom>
          <a:solidFill>
            <a:schemeClr val="folHlink"/>
          </a:solidFill>
          <a:ln w="28575">
            <a:solidFill>
              <a:schemeClr val="tx1"/>
            </a:solidFill>
            <a:miter lim="800000"/>
            <a:headEnd/>
            <a:tailEnd/>
          </a:ln>
        </p:spPr>
        <p:txBody>
          <a:bodyPr wrap="none" anchor="ctr"/>
          <a:lstStyle/>
          <a:p>
            <a:endParaRPr lang="en-IN"/>
          </a:p>
        </p:txBody>
      </p:sp>
      <p:sp>
        <p:nvSpPr>
          <p:cNvPr id="17722" name="Text Box 315"/>
          <p:cNvSpPr txBox="1">
            <a:spLocks noChangeArrowheads="1"/>
          </p:cNvSpPr>
          <p:nvPr/>
        </p:nvSpPr>
        <p:spPr bwMode="auto">
          <a:xfrm>
            <a:off x="8143011" y="598170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Es  </a:t>
            </a:r>
            <a:endParaRPr kumimoji="1" lang="en-GB" sz="1600" b="1">
              <a:latin typeface="Helvetica" pitchFamily="34" charset="0"/>
            </a:endParaRPr>
          </a:p>
        </p:txBody>
      </p:sp>
      <p:sp>
        <p:nvSpPr>
          <p:cNvPr id="17723" name="Text Box 316"/>
          <p:cNvSpPr txBox="1">
            <a:spLocks noChangeArrowheads="1"/>
          </p:cNvSpPr>
          <p:nvPr/>
        </p:nvSpPr>
        <p:spPr bwMode="auto">
          <a:xfrm>
            <a:off x="8203336" y="624522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99</a:t>
            </a:r>
            <a:endParaRPr kumimoji="1" lang="en-GB" sz="1000" b="1">
              <a:latin typeface="Helvetica" pitchFamily="34" charset="0"/>
            </a:endParaRPr>
          </a:p>
        </p:txBody>
      </p:sp>
      <p:sp>
        <p:nvSpPr>
          <p:cNvPr id="17724" name="Rectangle 317"/>
          <p:cNvSpPr>
            <a:spLocks noChangeArrowheads="1"/>
          </p:cNvSpPr>
          <p:nvPr/>
        </p:nvSpPr>
        <p:spPr bwMode="auto">
          <a:xfrm>
            <a:off x="8631962" y="5408613"/>
            <a:ext cx="430213" cy="539750"/>
          </a:xfrm>
          <a:prstGeom prst="rect">
            <a:avLst/>
          </a:prstGeom>
          <a:solidFill>
            <a:srgbClr val="FFFFCC"/>
          </a:solidFill>
          <a:ln w="28575">
            <a:solidFill>
              <a:schemeClr val="tx1"/>
            </a:solidFill>
            <a:miter lim="800000"/>
            <a:headEnd/>
            <a:tailEnd/>
          </a:ln>
        </p:spPr>
        <p:txBody>
          <a:bodyPr wrap="none" anchor="ctr"/>
          <a:lstStyle/>
          <a:p>
            <a:endParaRPr lang="en-IN"/>
          </a:p>
        </p:txBody>
      </p:sp>
      <p:sp>
        <p:nvSpPr>
          <p:cNvPr id="17725" name="Text Box 318"/>
          <p:cNvSpPr txBox="1">
            <a:spLocks noChangeArrowheads="1"/>
          </p:cNvSpPr>
          <p:nvPr/>
        </p:nvSpPr>
        <p:spPr bwMode="auto">
          <a:xfrm>
            <a:off x="8574811" y="544195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Er  </a:t>
            </a:r>
            <a:endParaRPr kumimoji="1" lang="en-GB" sz="1600" b="1">
              <a:latin typeface="Helvetica" pitchFamily="34" charset="0"/>
            </a:endParaRPr>
          </a:p>
        </p:txBody>
      </p:sp>
      <p:sp>
        <p:nvSpPr>
          <p:cNvPr id="17726" name="Text Box 319"/>
          <p:cNvSpPr txBox="1">
            <a:spLocks noChangeArrowheads="1"/>
          </p:cNvSpPr>
          <p:nvPr/>
        </p:nvSpPr>
        <p:spPr bwMode="auto">
          <a:xfrm>
            <a:off x="8635136" y="570547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68</a:t>
            </a:r>
            <a:endParaRPr kumimoji="1" lang="en-GB" sz="1000" b="1">
              <a:latin typeface="Helvetica" pitchFamily="34" charset="0"/>
            </a:endParaRPr>
          </a:p>
        </p:txBody>
      </p:sp>
      <p:sp>
        <p:nvSpPr>
          <p:cNvPr id="17727" name="Rectangle 320"/>
          <p:cNvSpPr>
            <a:spLocks noChangeArrowheads="1"/>
          </p:cNvSpPr>
          <p:nvPr/>
        </p:nvSpPr>
        <p:spPr bwMode="auto">
          <a:xfrm>
            <a:off x="8631962" y="5948363"/>
            <a:ext cx="430213" cy="539750"/>
          </a:xfrm>
          <a:prstGeom prst="rect">
            <a:avLst/>
          </a:prstGeom>
          <a:solidFill>
            <a:schemeClr val="folHlink"/>
          </a:solidFill>
          <a:ln w="28575">
            <a:solidFill>
              <a:schemeClr val="tx1"/>
            </a:solidFill>
            <a:miter lim="800000"/>
            <a:headEnd/>
            <a:tailEnd/>
          </a:ln>
        </p:spPr>
        <p:txBody>
          <a:bodyPr wrap="none" anchor="ctr"/>
          <a:lstStyle/>
          <a:p>
            <a:endParaRPr lang="en-IN"/>
          </a:p>
        </p:txBody>
      </p:sp>
      <p:sp>
        <p:nvSpPr>
          <p:cNvPr id="17728" name="Text Box 321"/>
          <p:cNvSpPr txBox="1">
            <a:spLocks noChangeArrowheads="1"/>
          </p:cNvSpPr>
          <p:nvPr/>
        </p:nvSpPr>
        <p:spPr bwMode="auto">
          <a:xfrm>
            <a:off x="8574811" y="598170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Fm  </a:t>
            </a:r>
            <a:endParaRPr kumimoji="1" lang="en-GB" sz="1600" b="1">
              <a:latin typeface="Helvetica" pitchFamily="34" charset="0"/>
            </a:endParaRPr>
          </a:p>
        </p:txBody>
      </p:sp>
      <p:sp>
        <p:nvSpPr>
          <p:cNvPr id="17729" name="Text Box 322"/>
          <p:cNvSpPr txBox="1">
            <a:spLocks noChangeArrowheads="1"/>
          </p:cNvSpPr>
          <p:nvPr/>
        </p:nvSpPr>
        <p:spPr bwMode="auto">
          <a:xfrm>
            <a:off x="8635136" y="6245226"/>
            <a:ext cx="39370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100</a:t>
            </a:r>
            <a:endParaRPr kumimoji="1" lang="en-GB" sz="1000" b="1">
              <a:latin typeface="Helvetica" pitchFamily="34" charset="0"/>
            </a:endParaRPr>
          </a:p>
        </p:txBody>
      </p:sp>
      <p:sp>
        <p:nvSpPr>
          <p:cNvPr id="17730" name="Rectangle 323"/>
          <p:cNvSpPr>
            <a:spLocks noChangeArrowheads="1"/>
          </p:cNvSpPr>
          <p:nvPr/>
        </p:nvSpPr>
        <p:spPr bwMode="auto">
          <a:xfrm>
            <a:off x="9063762" y="5408613"/>
            <a:ext cx="430213" cy="539750"/>
          </a:xfrm>
          <a:prstGeom prst="rect">
            <a:avLst/>
          </a:prstGeom>
          <a:solidFill>
            <a:srgbClr val="FFFFCC"/>
          </a:solidFill>
          <a:ln w="28575">
            <a:solidFill>
              <a:schemeClr val="tx1"/>
            </a:solidFill>
            <a:miter lim="800000"/>
            <a:headEnd/>
            <a:tailEnd/>
          </a:ln>
        </p:spPr>
        <p:txBody>
          <a:bodyPr wrap="none" anchor="ctr"/>
          <a:lstStyle/>
          <a:p>
            <a:endParaRPr lang="en-IN"/>
          </a:p>
        </p:txBody>
      </p:sp>
      <p:sp>
        <p:nvSpPr>
          <p:cNvPr id="17731" name="Text Box 324"/>
          <p:cNvSpPr txBox="1">
            <a:spLocks noChangeArrowheads="1"/>
          </p:cNvSpPr>
          <p:nvPr/>
        </p:nvSpPr>
        <p:spPr bwMode="auto">
          <a:xfrm>
            <a:off x="9006611" y="544195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Tm  </a:t>
            </a:r>
            <a:endParaRPr kumimoji="1" lang="en-GB" sz="1600" b="1">
              <a:latin typeface="Helvetica" pitchFamily="34" charset="0"/>
            </a:endParaRPr>
          </a:p>
        </p:txBody>
      </p:sp>
      <p:sp>
        <p:nvSpPr>
          <p:cNvPr id="17732" name="Text Box 325"/>
          <p:cNvSpPr txBox="1">
            <a:spLocks noChangeArrowheads="1"/>
          </p:cNvSpPr>
          <p:nvPr/>
        </p:nvSpPr>
        <p:spPr bwMode="auto">
          <a:xfrm>
            <a:off x="9066936" y="570547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69</a:t>
            </a:r>
            <a:endParaRPr kumimoji="1" lang="en-GB" sz="1000" b="1">
              <a:latin typeface="Helvetica" pitchFamily="34" charset="0"/>
            </a:endParaRPr>
          </a:p>
        </p:txBody>
      </p:sp>
      <p:sp>
        <p:nvSpPr>
          <p:cNvPr id="17733" name="Rectangle 326"/>
          <p:cNvSpPr>
            <a:spLocks noChangeArrowheads="1"/>
          </p:cNvSpPr>
          <p:nvPr/>
        </p:nvSpPr>
        <p:spPr bwMode="auto">
          <a:xfrm>
            <a:off x="9063762" y="5948363"/>
            <a:ext cx="430213" cy="539750"/>
          </a:xfrm>
          <a:prstGeom prst="rect">
            <a:avLst/>
          </a:prstGeom>
          <a:solidFill>
            <a:schemeClr val="folHlink"/>
          </a:solidFill>
          <a:ln w="28575">
            <a:solidFill>
              <a:schemeClr val="tx1"/>
            </a:solidFill>
            <a:miter lim="800000"/>
            <a:headEnd/>
            <a:tailEnd/>
          </a:ln>
        </p:spPr>
        <p:txBody>
          <a:bodyPr wrap="none" anchor="ctr"/>
          <a:lstStyle/>
          <a:p>
            <a:endParaRPr lang="en-IN"/>
          </a:p>
        </p:txBody>
      </p:sp>
      <p:sp>
        <p:nvSpPr>
          <p:cNvPr id="17734" name="Text Box 327"/>
          <p:cNvSpPr txBox="1">
            <a:spLocks noChangeArrowheads="1"/>
          </p:cNvSpPr>
          <p:nvPr/>
        </p:nvSpPr>
        <p:spPr bwMode="auto">
          <a:xfrm>
            <a:off x="9006611" y="598170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Md  </a:t>
            </a:r>
            <a:endParaRPr kumimoji="1" lang="en-GB" sz="1600" b="1">
              <a:latin typeface="Helvetica" pitchFamily="34" charset="0"/>
            </a:endParaRPr>
          </a:p>
        </p:txBody>
      </p:sp>
      <p:sp>
        <p:nvSpPr>
          <p:cNvPr id="17735" name="Text Box 328"/>
          <p:cNvSpPr txBox="1">
            <a:spLocks noChangeArrowheads="1"/>
          </p:cNvSpPr>
          <p:nvPr/>
        </p:nvSpPr>
        <p:spPr bwMode="auto">
          <a:xfrm>
            <a:off x="9066936" y="6245226"/>
            <a:ext cx="39370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101</a:t>
            </a:r>
            <a:endParaRPr kumimoji="1" lang="en-GB" sz="1000" b="1">
              <a:latin typeface="Helvetica" pitchFamily="34" charset="0"/>
            </a:endParaRPr>
          </a:p>
        </p:txBody>
      </p:sp>
      <p:sp>
        <p:nvSpPr>
          <p:cNvPr id="17736" name="Rectangle 329"/>
          <p:cNvSpPr>
            <a:spLocks noChangeArrowheads="1"/>
          </p:cNvSpPr>
          <p:nvPr/>
        </p:nvSpPr>
        <p:spPr bwMode="auto">
          <a:xfrm>
            <a:off x="9495562" y="5408613"/>
            <a:ext cx="430213" cy="539750"/>
          </a:xfrm>
          <a:prstGeom prst="rect">
            <a:avLst/>
          </a:prstGeom>
          <a:solidFill>
            <a:srgbClr val="FFFFCC"/>
          </a:solidFill>
          <a:ln w="28575">
            <a:solidFill>
              <a:schemeClr val="tx1"/>
            </a:solidFill>
            <a:miter lim="800000"/>
            <a:headEnd/>
            <a:tailEnd/>
          </a:ln>
        </p:spPr>
        <p:txBody>
          <a:bodyPr wrap="none" anchor="ctr"/>
          <a:lstStyle/>
          <a:p>
            <a:endParaRPr lang="en-IN"/>
          </a:p>
        </p:txBody>
      </p:sp>
      <p:sp>
        <p:nvSpPr>
          <p:cNvPr id="17737" name="Text Box 330"/>
          <p:cNvSpPr txBox="1">
            <a:spLocks noChangeArrowheads="1"/>
          </p:cNvSpPr>
          <p:nvPr/>
        </p:nvSpPr>
        <p:spPr bwMode="auto">
          <a:xfrm>
            <a:off x="9438411" y="544195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Yb  </a:t>
            </a:r>
            <a:endParaRPr kumimoji="1" lang="en-GB" sz="1600" b="1">
              <a:latin typeface="Helvetica" pitchFamily="34" charset="0"/>
            </a:endParaRPr>
          </a:p>
        </p:txBody>
      </p:sp>
      <p:sp>
        <p:nvSpPr>
          <p:cNvPr id="17738" name="Text Box 331"/>
          <p:cNvSpPr txBox="1">
            <a:spLocks noChangeArrowheads="1"/>
          </p:cNvSpPr>
          <p:nvPr/>
        </p:nvSpPr>
        <p:spPr bwMode="auto">
          <a:xfrm>
            <a:off x="9498736" y="570547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70</a:t>
            </a:r>
            <a:endParaRPr kumimoji="1" lang="en-GB" sz="1000" b="1">
              <a:latin typeface="Helvetica" pitchFamily="34" charset="0"/>
            </a:endParaRPr>
          </a:p>
        </p:txBody>
      </p:sp>
      <p:sp>
        <p:nvSpPr>
          <p:cNvPr id="17739" name="Rectangle 332"/>
          <p:cNvSpPr>
            <a:spLocks noChangeArrowheads="1"/>
          </p:cNvSpPr>
          <p:nvPr/>
        </p:nvSpPr>
        <p:spPr bwMode="auto">
          <a:xfrm>
            <a:off x="9495562" y="5948363"/>
            <a:ext cx="430213" cy="539750"/>
          </a:xfrm>
          <a:prstGeom prst="rect">
            <a:avLst/>
          </a:prstGeom>
          <a:solidFill>
            <a:schemeClr val="folHlink"/>
          </a:solidFill>
          <a:ln w="28575">
            <a:solidFill>
              <a:schemeClr val="tx1"/>
            </a:solidFill>
            <a:miter lim="800000"/>
            <a:headEnd/>
            <a:tailEnd/>
          </a:ln>
        </p:spPr>
        <p:txBody>
          <a:bodyPr wrap="none" anchor="ctr"/>
          <a:lstStyle/>
          <a:p>
            <a:endParaRPr lang="en-IN"/>
          </a:p>
        </p:txBody>
      </p:sp>
      <p:sp>
        <p:nvSpPr>
          <p:cNvPr id="17740" name="Text Box 333"/>
          <p:cNvSpPr txBox="1">
            <a:spLocks noChangeArrowheads="1"/>
          </p:cNvSpPr>
          <p:nvPr/>
        </p:nvSpPr>
        <p:spPr bwMode="auto">
          <a:xfrm>
            <a:off x="9438411" y="598170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No  </a:t>
            </a:r>
            <a:endParaRPr kumimoji="1" lang="en-GB" sz="1600" b="1">
              <a:latin typeface="Helvetica" pitchFamily="34" charset="0"/>
            </a:endParaRPr>
          </a:p>
        </p:txBody>
      </p:sp>
      <p:sp>
        <p:nvSpPr>
          <p:cNvPr id="17741" name="Text Box 334"/>
          <p:cNvSpPr txBox="1">
            <a:spLocks noChangeArrowheads="1"/>
          </p:cNvSpPr>
          <p:nvPr/>
        </p:nvSpPr>
        <p:spPr bwMode="auto">
          <a:xfrm>
            <a:off x="9498736" y="6245226"/>
            <a:ext cx="39370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102</a:t>
            </a:r>
            <a:endParaRPr kumimoji="1" lang="en-GB" sz="1000" b="1">
              <a:latin typeface="Helvetica" pitchFamily="34" charset="0"/>
            </a:endParaRPr>
          </a:p>
        </p:txBody>
      </p:sp>
      <p:sp>
        <p:nvSpPr>
          <p:cNvPr id="17742" name="Rectangle 335"/>
          <p:cNvSpPr>
            <a:spLocks noChangeArrowheads="1"/>
          </p:cNvSpPr>
          <p:nvPr/>
        </p:nvSpPr>
        <p:spPr bwMode="auto">
          <a:xfrm>
            <a:off x="9927362" y="5408613"/>
            <a:ext cx="430213" cy="539750"/>
          </a:xfrm>
          <a:prstGeom prst="rect">
            <a:avLst/>
          </a:prstGeom>
          <a:solidFill>
            <a:srgbClr val="FFFFCC"/>
          </a:solidFill>
          <a:ln w="28575">
            <a:solidFill>
              <a:schemeClr val="tx1"/>
            </a:solidFill>
            <a:miter lim="800000"/>
            <a:headEnd/>
            <a:tailEnd/>
          </a:ln>
        </p:spPr>
        <p:txBody>
          <a:bodyPr wrap="none" anchor="ctr"/>
          <a:lstStyle/>
          <a:p>
            <a:endParaRPr lang="en-IN"/>
          </a:p>
        </p:txBody>
      </p:sp>
      <p:sp>
        <p:nvSpPr>
          <p:cNvPr id="17743" name="Text Box 336"/>
          <p:cNvSpPr txBox="1">
            <a:spLocks noChangeArrowheads="1"/>
          </p:cNvSpPr>
          <p:nvPr/>
        </p:nvSpPr>
        <p:spPr bwMode="auto">
          <a:xfrm>
            <a:off x="9870211" y="544195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Lu  </a:t>
            </a:r>
            <a:endParaRPr kumimoji="1" lang="en-GB" sz="1600" b="1">
              <a:latin typeface="Helvetica" pitchFamily="34" charset="0"/>
            </a:endParaRPr>
          </a:p>
        </p:txBody>
      </p:sp>
      <p:sp>
        <p:nvSpPr>
          <p:cNvPr id="17744" name="Text Box 337"/>
          <p:cNvSpPr txBox="1">
            <a:spLocks noChangeArrowheads="1"/>
          </p:cNvSpPr>
          <p:nvPr/>
        </p:nvSpPr>
        <p:spPr bwMode="auto">
          <a:xfrm>
            <a:off x="9930536" y="5705476"/>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71</a:t>
            </a:r>
            <a:endParaRPr kumimoji="1" lang="en-GB" sz="1000" b="1">
              <a:latin typeface="Helvetica" pitchFamily="34" charset="0"/>
            </a:endParaRPr>
          </a:p>
        </p:txBody>
      </p:sp>
      <p:sp>
        <p:nvSpPr>
          <p:cNvPr id="17745" name="Rectangle 338"/>
          <p:cNvSpPr>
            <a:spLocks noChangeArrowheads="1"/>
          </p:cNvSpPr>
          <p:nvPr/>
        </p:nvSpPr>
        <p:spPr bwMode="auto">
          <a:xfrm>
            <a:off x="9927362" y="5948363"/>
            <a:ext cx="430213" cy="539750"/>
          </a:xfrm>
          <a:prstGeom prst="rect">
            <a:avLst/>
          </a:prstGeom>
          <a:solidFill>
            <a:schemeClr val="folHlink"/>
          </a:solidFill>
          <a:ln w="28575">
            <a:solidFill>
              <a:schemeClr val="tx1"/>
            </a:solidFill>
            <a:miter lim="800000"/>
            <a:headEnd/>
            <a:tailEnd/>
          </a:ln>
        </p:spPr>
        <p:txBody>
          <a:bodyPr wrap="none" anchor="ctr"/>
          <a:lstStyle/>
          <a:p>
            <a:endParaRPr lang="en-IN"/>
          </a:p>
        </p:txBody>
      </p:sp>
      <p:sp>
        <p:nvSpPr>
          <p:cNvPr id="17746" name="Text Box 339"/>
          <p:cNvSpPr txBox="1">
            <a:spLocks noChangeArrowheads="1"/>
          </p:cNvSpPr>
          <p:nvPr/>
        </p:nvSpPr>
        <p:spPr bwMode="auto">
          <a:xfrm>
            <a:off x="9870211" y="598170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Lr  </a:t>
            </a:r>
            <a:endParaRPr kumimoji="1" lang="en-GB" sz="1600" b="1">
              <a:latin typeface="Helvetica" pitchFamily="34" charset="0"/>
            </a:endParaRPr>
          </a:p>
        </p:txBody>
      </p:sp>
      <p:sp>
        <p:nvSpPr>
          <p:cNvPr id="17747" name="Text Box 340"/>
          <p:cNvSpPr txBox="1">
            <a:spLocks noChangeArrowheads="1"/>
          </p:cNvSpPr>
          <p:nvPr/>
        </p:nvSpPr>
        <p:spPr bwMode="auto">
          <a:xfrm>
            <a:off x="9930536" y="6245226"/>
            <a:ext cx="39370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103</a:t>
            </a:r>
            <a:endParaRPr kumimoji="1" lang="en-GB" sz="1000" b="1">
              <a:latin typeface="Helvetica" pitchFamily="34" charset="0"/>
            </a:endParaRPr>
          </a:p>
        </p:txBody>
      </p:sp>
      <p:sp>
        <p:nvSpPr>
          <p:cNvPr id="17748" name="Text Box 341"/>
          <p:cNvSpPr txBox="1">
            <a:spLocks noChangeArrowheads="1"/>
          </p:cNvSpPr>
          <p:nvPr/>
        </p:nvSpPr>
        <p:spPr bwMode="auto">
          <a:xfrm>
            <a:off x="2796311" y="5492751"/>
            <a:ext cx="1428750" cy="366713"/>
          </a:xfrm>
          <a:prstGeom prst="rect">
            <a:avLst/>
          </a:prstGeom>
          <a:noFill/>
          <a:ln w="9525">
            <a:noFill/>
            <a:miter lim="800000"/>
            <a:headEnd/>
            <a:tailEnd/>
          </a:ln>
        </p:spPr>
        <p:txBody>
          <a:bodyPr wrap="square">
            <a:spAutoFit/>
          </a:bodyPr>
          <a:lstStyle/>
          <a:p>
            <a:pPr eaLnBrk="0" hangingPunct="0">
              <a:spcBef>
                <a:spcPct val="20000"/>
              </a:spcBef>
            </a:pPr>
            <a:r>
              <a:rPr kumimoji="1" lang="fr-FR">
                <a:latin typeface="Helvetica" pitchFamily="34" charset="0"/>
              </a:rPr>
              <a:t>Lanthanides</a:t>
            </a:r>
            <a:endParaRPr kumimoji="1" lang="en-GB">
              <a:latin typeface="Helvetica" pitchFamily="34" charset="0"/>
            </a:endParaRPr>
          </a:p>
        </p:txBody>
      </p:sp>
      <p:sp>
        <p:nvSpPr>
          <p:cNvPr id="17749" name="Text Box 342"/>
          <p:cNvSpPr txBox="1">
            <a:spLocks noChangeArrowheads="1"/>
          </p:cNvSpPr>
          <p:nvPr/>
        </p:nvSpPr>
        <p:spPr bwMode="auto">
          <a:xfrm>
            <a:off x="2815361" y="6007101"/>
            <a:ext cx="1111250" cy="366713"/>
          </a:xfrm>
          <a:prstGeom prst="rect">
            <a:avLst/>
          </a:prstGeom>
          <a:noFill/>
          <a:ln w="9525">
            <a:noFill/>
            <a:miter lim="800000"/>
            <a:headEnd/>
            <a:tailEnd/>
          </a:ln>
        </p:spPr>
        <p:txBody>
          <a:bodyPr wrap="square">
            <a:spAutoFit/>
          </a:bodyPr>
          <a:lstStyle/>
          <a:p>
            <a:pPr eaLnBrk="0" hangingPunct="0">
              <a:spcBef>
                <a:spcPct val="20000"/>
              </a:spcBef>
            </a:pPr>
            <a:r>
              <a:rPr kumimoji="1" lang="fr-FR">
                <a:latin typeface="Helvetica" pitchFamily="34" charset="0"/>
              </a:rPr>
              <a:t>Actinides</a:t>
            </a:r>
            <a:endParaRPr kumimoji="1" lang="en-GB">
              <a:latin typeface="Helvetica" pitchFamily="34" charset="0"/>
            </a:endParaRPr>
          </a:p>
        </p:txBody>
      </p:sp>
      <p:sp>
        <p:nvSpPr>
          <p:cNvPr id="17750" name="Rectangle 343"/>
          <p:cNvSpPr>
            <a:spLocks noChangeArrowheads="1"/>
          </p:cNvSpPr>
          <p:nvPr/>
        </p:nvSpPr>
        <p:spPr bwMode="auto">
          <a:xfrm>
            <a:off x="3450362" y="4244975"/>
            <a:ext cx="430213" cy="539750"/>
          </a:xfrm>
          <a:prstGeom prst="rect">
            <a:avLst/>
          </a:prstGeom>
          <a:solidFill>
            <a:schemeClr val="folHlink"/>
          </a:solidFill>
          <a:ln w="28575">
            <a:solidFill>
              <a:schemeClr val="tx1"/>
            </a:solidFill>
            <a:miter lim="800000"/>
            <a:headEnd/>
            <a:tailEnd/>
          </a:ln>
        </p:spPr>
        <p:txBody>
          <a:bodyPr wrap="none" anchor="ctr"/>
          <a:lstStyle/>
          <a:p>
            <a:endParaRPr lang="en-IN"/>
          </a:p>
        </p:txBody>
      </p:sp>
      <p:sp>
        <p:nvSpPr>
          <p:cNvPr id="17751" name="Text Box 344"/>
          <p:cNvSpPr txBox="1">
            <a:spLocks noChangeArrowheads="1"/>
          </p:cNvSpPr>
          <p:nvPr/>
        </p:nvSpPr>
        <p:spPr bwMode="auto">
          <a:xfrm>
            <a:off x="3393211" y="4278313"/>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Ac </a:t>
            </a:r>
            <a:endParaRPr kumimoji="1" lang="en-GB" sz="1600" b="1">
              <a:latin typeface="Helvetica" pitchFamily="34" charset="0"/>
            </a:endParaRPr>
          </a:p>
        </p:txBody>
      </p:sp>
      <p:sp>
        <p:nvSpPr>
          <p:cNvPr id="17752" name="Text Box 345"/>
          <p:cNvSpPr txBox="1">
            <a:spLocks noChangeArrowheads="1"/>
          </p:cNvSpPr>
          <p:nvPr/>
        </p:nvSpPr>
        <p:spPr bwMode="auto">
          <a:xfrm>
            <a:off x="3453536" y="4541839"/>
            <a:ext cx="32385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89</a:t>
            </a:r>
            <a:endParaRPr kumimoji="1" lang="en-GB" sz="1000" b="1">
              <a:latin typeface="Helvetica" pitchFamily="34" charset="0"/>
            </a:endParaRPr>
          </a:p>
        </p:txBody>
      </p:sp>
      <p:sp>
        <p:nvSpPr>
          <p:cNvPr id="17753" name="Rectangle 346"/>
          <p:cNvSpPr>
            <a:spLocks noChangeArrowheads="1"/>
          </p:cNvSpPr>
          <p:nvPr/>
        </p:nvSpPr>
        <p:spPr bwMode="auto">
          <a:xfrm>
            <a:off x="3882162" y="4246563"/>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754" name="Text Box 347"/>
          <p:cNvSpPr txBox="1">
            <a:spLocks noChangeArrowheads="1"/>
          </p:cNvSpPr>
          <p:nvPr/>
        </p:nvSpPr>
        <p:spPr bwMode="auto">
          <a:xfrm>
            <a:off x="3825011" y="427990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Rf </a:t>
            </a:r>
            <a:endParaRPr kumimoji="1" lang="en-GB" sz="1600" b="1">
              <a:latin typeface="Helvetica" pitchFamily="34" charset="0"/>
            </a:endParaRPr>
          </a:p>
        </p:txBody>
      </p:sp>
      <p:sp>
        <p:nvSpPr>
          <p:cNvPr id="17755" name="Text Box 348"/>
          <p:cNvSpPr txBox="1">
            <a:spLocks noChangeArrowheads="1"/>
          </p:cNvSpPr>
          <p:nvPr/>
        </p:nvSpPr>
        <p:spPr bwMode="auto">
          <a:xfrm>
            <a:off x="3885336" y="4543426"/>
            <a:ext cx="39370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104</a:t>
            </a:r>
            <a:endParaRPr kumimoji="1" lang="en-GB" sz="1000" b="1">
              <a:latin typeface="Helvetica" pitchFamily="34" charset="0"/>
            </a:endParaRPr>
          </a:p>
        </p:txBody>
      </p:sp>
      <p:sp>
        <p:nvSpPr>
          <p:cNvPr id="17756" name="Rectangle 349"/>
          <p:cNvSpPr>
            <a:spLocks noChangeArrowheads="1"/>
          </p:cNvSpPr>
          <p:nvPr/>
        </p:nvSpPr>
        <p:spPr bwMode="auto">
          <a:xfrm>
            <a:off x="4313962" y="4246563"/>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757" name="Text Box 350"/>
          <p:cNvSpPr txBox="1">
            <a:spLocks noChangeArrowheads="1"/>
          </p:cNvSpPr>
          <p:nvPr/>
        </p:nvSpPr>
        <p:spPr bwMode="auto">
          <a:xfrm>
            <a:off x="4256811" y="427990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Db </a:t>
            </a:r>
            <a:endParaRPr kumimoji="1" lang="en-GB" sz="1600" b="1">
              <a:latin typeface="Helvetica" pitchFamily="34" charset="0"/>
            </a:endParaRPr>
          </a:p>
        </p:txBody>
      </p:sp>
      <p:sp>
        <p:nvSpPr>
          <p:cNvPr id="17758" name="Text Box 351"/>
          <p:cNvSpPr txBox="1">
            <a:spLocks noChangeArrowheads="1"/>
          </p:cNvSpPr>
          <p:nvPr/>
        </p:nvSpPr>
        <p:spPr bwMode="auto">
          <a:xfrm>
            <a:off x="4317136" y="4543426"/>
            <a:ext cx="39370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105</a:t>
            </a:r>
            <a:endParaRPr kumimoji="1" lang="en-GB" sz="1000" b="1">
              <a:latin typeface="Helvetica" pitchFamily="34" charset="0"/>
            </a:endParaRPr>
          </a:p>
        </p:txBody>
      </p:sp>
      <p:sp>
        <p:nvSpPr>
          <p:cNvPr id="17759" name="Rectangle 352"/>
          <p:cNvSpPr>
            <a:spLocks noChangeArrowheads="1"/>
          </p:cNvSpPr>
          <p:nvPr/>
        </p:nvSpPr>
        <p:spPr bwMode="auto">
          <a:xfrm>
            <a:off x="4745762" y="4248150"/>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760" name="Text Box 353"/>
          <p:cNvSpPr txBox="1">
            <a:spLocks noChangeArrowheads="1"/>
          </p:cNvSpPr>
          <p:nvPr/>
        </p:nvSpPr>
        <p:spPr bwMode="auto">
          <a:xfrm>
            <a:off x="4688611" y="4281488"/>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Sg </a:t>
            </a:r>
            <a:endParaRPr kumimoji="1" lang="en-GB" sz="1600" b="1">
              <a:latin typeface="Helvetica" pitchFamily="34" charset="0"/>
            </a:endParaRPr>
          </a:p>
        </p:txBody>
      </p:sp>
      <p:sp>
        <p:nvSpPr>
          <p:cNvPr id="17761" name="Text Box 354"/>
          <p:cNvSpPr txBox="1">
            <a:spLocks noChangeArrowheads="1"/>
          </p:cNvSpPr>
          <p:nvPr/>
        </p:nvSpPr>
        <p:spPr bwMode="auto">
          <a:xfrm>
            <a:off x="4748936" y="4545014"/>
            <a:ext cx="39370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106</a:t>
            </a:r>
            <a:endParaRPr kumimoji="1" lang="en-GB" sz="1000" b="1">
              <a:latin typeface="Helvetica" pitchFamily="34" charset="0"/>
            </a:endParaRPr>
          </a:p>
        </p:txBody>
      </p:sp>
      <p:sp>
        <p:nvSpPr>
          <p:cNvPr id="17762" name="Rectangle 355"/>
          <p:cNvSpPr>
            <a:spLocks noChangeArrowheads="1"/>
          </p:cNvSpPr>
          <p:nvPr/>
        </p:nvSpPr>
        <p:spPr bwMode="auto">
          <a:xfrm>
            <a:off x="5177562" y="4246563"/>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763" name="Text Box 356"/>
          <p:cNvSpPr txBox="1">
            <a:spLocks noChangeArrowheads="1"/>
          </p:cNvSpPr>
          <p:nvPr/>
        </p:nvSpPr>
        <p:spPr bwMode="auto">
          <a:xfrm>
            <a:off x="5120411" y="427990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Bh </a:t>
            </a:r>
            <a:endParaRPr kumimoji="1" lang="en-GB" sz="1600" b="1">
              <a:latin typeface="Helvetica" pitchFamily="34" charset="0"/>
            </a:endParaRPr>
          </a:p>
        </p:txBody>
      </p:sp>
      <p:sp>
        <p:nvSpPr>
          <p:cNvPr id="17764" name="Text Box 357"/>
          <p:cNvSpPr txBox="1">
            <a:spLocks noChangeArrowheads="1"/>
          </p:cNvSpPr>
          <p:nvPr/>
        </p:nvSpPr>
        <p:spPr bwMode="auto">
          <a:xfrm>
            <a:off x="5180736" y="4543426"/>
            <a:ext cx="39370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107</a:t>
            </a:r>
            <a:endParaRPr kumimoji="1" lang="en-GB" sz="1000" b="1">
              <a:latin typeface="Helvetica" pitchFamily="34" charset="0"/>
            </a:endParaRPr>
          </a:p>
        </p:txBody>
      </p:sp>
      <p:sp>
        <p:nvSpPr>
          <p:cNvPr id="17765" name="Rectangle 358"/>
          <p:cNvSpPr>
            <a:spLocks noChangeArrowheads="1"/>
          </p:cNvSpPr>
          <p:nvPr/>
        </p:nvSpPr>
        <p:spPr bwMode="auto">
          <a:xfrm>
            <a:off x="5609362" y="4248150"/>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766" name="Text Box 359"/>
          <p:cNvSpPr txBox="1">
            <a:spLocks noChangeArrowheads="1"/>
          </p:cNvSpPr>
          <p:nvPr/>
        </p:nvSpPr>
        <p:spPr bwMode="auto">
          <a:xfrm>
            <a:off x="5552211" y="4281488"/>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Hs </a:t>
            </a:r>
            <a:endParaRPr kumimoji="1" lang="en-GB" sz="1600" b="1">
              <a:latin typeface="Helvetica" pitchFamily="34" charset="0"/>
            </a:endParaRPr>
          </a:p>
        </p:txBody>
      </p:sp>
      <p:sp>
        <p:nvSpPr>
          <p:cNvPr id="17767" name="Text Box 360"/>
          <p:cNvSpPr txBox="1">
            <a:spLocks noChangeArrowheads="1"/>
          </p:cNvSpPr>
          <p:nvPr/>
        </p:nvSpPr>
        <p:spPr bwMode="auto">
          <a:xfrm>
            <a:off x="5612536" y="4545014"/>
            <a:ext cx="39370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108</a:t>
            </a:r>
            <a:endParaRPr kumimoji="1" lang="en-GB" sz="1000" b="1">
              <a:latin typeface="Helvetica" pitchFamily="34" charset="0"/>
            </a:endParaRPr>
          </a:p>
        </p:txBody>
      </p:sp>
      <p:sp>
        <p:nvSpPr>
          <p:cNvPr id="17768" name="Rectangle 361"/>
          <p:cNvSpPr>
            <a:spLocks noChangeArrowheads="1"/>
          </p:cNvSpPr>
          <p:nvPr/>
        </p:nvSpPr>
        <p:spPr bwMode="auto">
          <a:xfrm>
            <a:off x="6041162" y="4246563"/>
            <a:ext cx="430213" cy="539750"/>
          </a:xfrm>
          <a:prstGeom prst="rect">
            <a:avLst/>
          </a:prstGeom>
          <a:solidFill>
            <a:srgbClr val="FFFF00"/>
          </a:solidFill>
          <a:ln w="28575">
            <a:solidFill>
              <a:schemeClr val="tx1"/>
            </a:solidFill>
            <a:miter lim="800000"/>
            <a:headEnd/>
            <a:tailEnd/>
          </a:ln>
        </p:spPr>
        <p:txBody>
          <a:bodyPr wrap="none" anchor="ctr"/>
          <a:lstStyle/>
          <a:p>
            <a:endParaRPr lang="en-IN"/>
          </a:p>
        </p:txBody>
      </p:sp>
      <p:sp>
        <p:nvSpPr>
          <p:cNvPr id="17769" name="Text Box 362"/>
          <p:cNvSpPr txBox="1">
            <a:spLocks noChangeArrowheads="1"/>
          </p:cNvSpPr>
          <p:nvPr/>
        </p:nvSpPr>
        <p:spPr bwMode="auto">
          <a:xfrm>
            <a:off x="5984011" y="4279900"/>
            <a:ext cx="539750" cy="336550"/>
          </a:xfrm>
          <a:prstGeom prst="rect">
            <a:avLst/>
          </a:prstGeom>
          <a:noFill/>
          <a:ln w="9525">
            <a:noFill/>
            <a:miter lim="800000"/>
            <a:headEnd/>
            <a:tailEnd/>
          </a:ln>
        </p:spPr>
        <p:txBody>
          <a:bodyPr wrap="square">
            <a:spAutoFit/>
          </a:bodyPr>
          <a:lstStyle/>
          <a:p>
            <a:pPr algn="ctr" eaLnBrk="0" hangingPunct="0">
              <a:spcBef>
                <a:spcPct val="20000"/>
              </a:spcBef>
            </a:pPr>
            <a:r>
              <a:rPr kumimoji="1" lang="fr-FR" sz="1600" b="1">
                <a:latin typeface="Helvetica" pitchFamily="34" charset="0"/>
              </a:rPr>
              <a:t>Mt </a:t>
            </a:r>
            <a:endParaRPr kumimoji="1" lang="en-GB" sz="1600" b="1">
              <a:latin typeface="Helvetica" pitchFamily="34" charset="0"/>
            </a:endParaRPr>
          </a:p>
        </p:txBody>
      </p:sp>
      <p:sp>
        <p:nvSpPr>
          <p:cNvPr id="17770" name="Text Box 363"/>
          <p:cNvSpPr txBox="1">
            <a:spLocks noChangeArrowheads="1"/>
          </p:cNvSpPr>
          <p:nvPr/>
        </p:nvSpPr>
        <p:spPr bwMode="auto">
          <a:xfrm>
            <a:off x="6044336" y="4543426"/>
            <a:ext cx="39370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109</a:t>
            </a:r>
            <a:endParaRPr kumimoji="1" lang="en-GB" sz="1000" b="1">
              <a:latin typeface="Helvetica" pitchFamily="34" charset="0"/>
            </a:endParaRPr>
          </a:p>
        </p:txBody>
      </p:sp>
      <p:sp>
        <p:nvSpPr>
          <p:cNvPr id="17771" name="Text Box 364"/>
          <p:cNvSpPr txBox="1">
            <a:spLocks noChangeArrowheads="1"/>
          </p:cNvSpPr>
          <p:nvPr/>
        </p:nvSpPr>
        <p:spPr bwMode="auto">
          <a:xfrm>
            <a:off x="6492011" y="4543426"/>
            <a:ext cx="39370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110</a:t>
            </a:r>
            <a:endParaRPr kumimoji="1" lang="en-GB" sz="1000" b="1">
              <a:latin typeface="Helvetica" pitchFamily="34" charset="0"/>
            </a:endParaRPr>
          </a:p>
        </p:txBody>
      </p:sp>
      <p:sp>
        <p:nvSpPr>
          <p:cNvPr id="17772" name="Text Box 365"/>
          <p:cNvSpPr txBox="1">
            <a:spLocks noChangeArrowheads="1"/>
          </p:cNvSpPr>
          <p:nvPr/>
        </p:nvSpPr>
        <p:spPr bwMode="auto">
          <a:xfrm>
            <a:off x="6923811" y="4548189"/>
            <a:ext cx="393700" cy="244475"/>
          </a:xfrm>
          <a:prstGeom prst="rect">
            <a:avLst/>
          </a:prstGeom>
          <a:noFill/>
          <a:ln w="9525">
            <a:noFill/>
            <a:miter lim="800000"/>
            <a:headEnd/>
            <a:tailEnd/>
          </a:ln>
        </p:spPr>
        <p:txBody>
          <a:bodyPr wrap="square">
            <a:spAutoFit/>
          </a:bodyPr>
          <a:lstStyle/>
          <a:p>
            <a:pPr eaLnBrk="0" hangingPunct="0">
              <a:spcBef>
                <a:spcPct val="20000"/>
              </a:spcBef>
            </a:pPr>
            <a:r>
              <a:rPr kumimoji="1" lang="fr-FR" sz="1000" b="1">
                <a:latin typeface="Helvetica" pitchFamily="34" charset="0"/>
              </a:rPr>
              <a:t>111</a:t>
            </a:r>
            <a:endParaRPr kumimoji="1" lang="en-GB" sz="1000" b="1">
              <a:latin typeface="Helvetica" pitchFamily="34" charset="0"/>
            </a:endParaRPr>
          </a:p>
        </p:txBody>
      </p:sp>
      <p:sp>
        <p:nvSpPr>
          <p:cNvPr id="17774" name="Text Box 378"/>
          <p:cNvSpPr txBox="1">
            <a:spLocks noChangeArrowheads="1"/>
          </p:cNvSpPr>
          <p:nvPr/>
        </p:nvSpPr>
        <p:spPr bwMode="auto">
          <a:xfrm>
            <a:off x="2889250" y="0"/>
            <a:ext cx="184150" cy="579438"/>
          </a:xfrm>
          <a:prstGeom prst="rect">
            <a:avLst/>
          </a:prstGeom>
          <a:noFill/>
          <a:ln w="9525">
            <a:noFill/>
            <a:miter lim="800000"/>
            <a:headEnd/>
            <a:tailEnd/>
          </a:ln>
        </p:spPr>
        <p:txBody>
          <a:bodyPr wrap="none">
            <a:spAutoFit/>
          </a:bodyPr>
          <a:lstStyle/>
          <a:p>
            <a:endParaRPr lang="fr-FR" sz="3200">
              <a:latin typeface="Arial" charset="0"/>
            </a:endParaRPr>
          </a:p>
        </p:txBody>
      </p:sp>
      <p:sp>
        <p:nvSpPr>
          <p:cNvPr id="17777" name="Rectangle 369"/>
          <p:cNvSpPr>
            <a:spLocks noGrp="1"/>
          </p:cNvSpPr>
          <p:nvPr>
            <p:ph type="title" idx="4294967295"/>
          </p:nvPr>
        </p:nvSpPr>
        <p:spPr>
          <a:xfrm>
            <a:off x="0" y="-22054"/>
            <a:ext cx="10790739" cy="794300"/>
          </a:xfrm>
        </p:spPr>
        <p:txBody>
          <a:bodyPr/>
          <a:lstStyle/>
          <a:p>
            <a:r>
              <a:rPr lang="fr-FR" sz="3200" b="1" dirty="0">
                <a:ea typeface="ＭＳ Ｐゴシック" pitchFamily="34" charset="-128"/>
              </a:rPr>
              <a:t>The </a:t>
            </a:r>
            <a:r>
              <a:rPr lang="fr-FR" sz="3200" b="1" dirty="0" err="1">
                <a:ea typeface="ＭＳ Ｐゴシック" pitchFamily="34" charset="-128"/>
              </a:rPr>
              <a:t>Periodic</a:t>
            </a:r>
            <a:r>
              <a:rPr lang="fr-FR" sz="3200" b="1" dirty="0">
                <a:ea typeface="ＭＳ Ｐゴシック" pitchFamily="34" charset="-128"/>
              </a:rPr>
              <a:t> Table</a:t>
            </a:r>
            <a:endParaRPr lang="en-IN" sz="3200" b="1" dirty="0">
              <a:ea typeface="ＭＳ Ｐゴシック" pitchFamily="34" charset="-128"/>
            </a:endParaRPr>
          </a:p>
        </p:txBody>
      </p:sp>
    </p:spTree>
    <p:extLst>
      <p:ext uri="{BB962C8B-B14F-4D97-AF65-F5344CB8AC3E}">
        <p14:creationId xmlns:p14="http://schemas.microsoft.com/office/powerpoint/2010/main" val="1246851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4"/>
          <p:cNvSpPr txBox="1">
            <a:spLocks noChangeArrowheads="1"/>
          </p:cNvSpPr>
          <p:nvPr/>
        </p:nvSpPr>
        <p:spPr bwMode="auto">
          <a:xfrm>
            <a:off x="1177636" y="1702850"/>
            <a:ext cx="8763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just" eaLnBrk="1" hangingPunct="1"/>
            <a:r>
              <a:rPr lang="en-US" dirty="0"/>
              <a:t>Higgs search concentrated on p-p collisions (total of 6 quarks).</a:t>
            </a:r>
          </a:p>
          <a:p>
            <a:pPr algn="just" eaLnBrk="1" hangingPunct="1"/>
            <a:endParaRPr lang="en-US" dirty="0"/>
          </a:p>
          <a:p>
            <a:pPr algn="just" eaLnBrk="1" hangingPunct="1"/>
            <a:r>
              <a:rPr lang="en-US" dirty="0"/>
              <a:t>When colliding nuclei (each with hundreds of quarks) together, one can produce a “quark-gluon” plasma, consisting of quarks and gluons mixed together but </a:t>
            </a:r>
            <a:r>
              <a:rPr lang="en-US" i="1" dirty="0"/>
              <a:t>not </a:t>
            </a:r>
            <a:r>
              <a:rPr lang="en-US" dirty="0"/>
              <a:t>bound into hadrons.</a:t>
            </a:r>
          </a:p>
          <a:p>
            <a:pPr algn="just" eaLnBrk="1" hangingPunct="1"/>
            <a:endParaRPr lang="en-US" dirty="0"/>
          </a:p>
          <a:p>
            <a:pPr algn="just" eaLnBrk="1" hangingPunct="1"/>
            <a:r>
              <a:rPr lang="en-US" dirty="0"/>
              <a:t>Understanding this special state of matter can provide insight into the evolution of the universe, which is believed to have passed through a similar high density/high temperature state nanoseconds after the Big Bang.</a:t>
            </a:r>
          </a:p>
        </p:txBody>
      </p:sp>
      <p:sp>
        <p:nvSpPr>
          <p:cNvPr id="44036" name="Text Box 3"/>
          <p:cNvSpPr txBox="1">
            <a:spLocks noChangeArrowheads="1"/>
          </p:cNvSpPr>
          <p:nvPr/>
        </p:nvSpPr>
        <p:spPr bwMode="auto">
          <a:xfrm>
            <a:off x="6928" y="9446"/>
            <a:ext cx="5638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sz="4400" b="1" dirty="0"/>
              <a:t>Quark-gluon plasma</a:t>
            </a:r>
          </a:p>
        </p:txBody>
      </p:sp>
    </p:spTree>
    <p:extLst>
      <p:ext uri="{BB962C8B-B14F-4D97-AF65-F5344CB8AC3E}">
        <p14:creationId xmlns:p14="http://schemas.microsoft.com/office/powerpoint/2010/main" val="2804023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lnSpcReduction="10000"/>
          </a:bodyPr>
          <a:lstStyle/>
          <a:p>
            <a:fld id="{859FCB74-503C-4DDA-B810-806D560B75C0}" type="slidenum">
              <a:rPr lang="en-US"/>
              <a:pPr/>
              <a:t>39</a:t>
            </a:fld>
            <a:endParaRPr lang="en-US"/>
          </a:p>
        </p:txBody>
      </p:sp>
      <p:sp>
        <p:nvSpPr>
          <p:cNvPr id="11266" name="Rectangle 2"/>
          <p:cNvSpPr>
            <a:spLocks noGrp="1" noChangeArrowheads="1"/>
          </p:cNvSpPr>
          <p:nvPr>
            <p:ph type="title"/>
          </p:nvPr>
        </p:nvSpPr>
        <p:spPr/>
        <p:txBody>
          <a:bodyPr>
            <a:normAutofit fontScale="90000"/>
          </a:bodyPr>
          <a:lstStyle/>
          <a:p>
            <a:r>
              <a:rPr lang="en-US" sz="2800"/>
              <a:t>WHAT DO PARTICLE PHYSICISTS DO?</a:t>
            </a:r>
            <a:br>
              <a:rPr lang="en-US" sz="2800"/>
            </a:br>
            <a:r>
              <a:rPr lang="en-US" sz="2800"/>
              <a:t>Some unanswered questions</a:t>
            </a:r>
          </a:p>
        </p:txBody>
      </p:sp>
      <p:sp>
        <p:nvSpPr>
          <p:cNvPr id="11267" name="Rectangle 3"/>
          <p:cNvSpPr>
            <a:spLocks noGrp="1" noChangeArrowheads="1"/>
          </p:cNvSpPr>
          <p:nvPr>
            <p:ph type="body" idx="1"/>
          </p:nvPr>
        </p:nvSpPr>
        <p:spPr/>
        <p:txBody>
          <a:bodyPr>
            <a:normAutofit lnSpcReduction="10000"/>
          </a:bodyPr>
          <a:lstStyle/>
          <a:p>
            <a:pPr>
              <a:lnSpc>
                <a:spcPct val="90000"/>
              </a:lnSpc>
            </a:pPr>
            <a:r>
              <a:rPr lang="en-US" sz="2400" dirty="0"/>
              <a:t>Why do we observe matter and almost no antimatter if we believe there is a symmetry between the two in the universe?</a:t>
            </a:r>
            <a:endParaRPr lang="en-US" sz="2800" dirty="0"/>
          </a:p>
          <a:p>
            <a:pPr>
              <a:lnSpc>
                <a:spcPct val="90000"/>
              </a:lnSpc>
            </a:pPr>
            <a:r>
              <a:rPr lang="en-US" sz="2400" dirty="0"/>
              <a:t>What is this "dark matter" that we can't see that has visible gravitational effects in the cosmos?</a:t>
            </a:r>
            <a:endParaRPr lang="en-US" sz="2800" dirty="0"/>
          </a:p>
          <a:p>
            <a:pPr>
              <a:lnSpc>
                <a:spcPct val="90000"/>
              </a:lnSpc>
            </a:pPr>
            <a:r>
              <a:rPr lang="en-US" sz="2400"/>
              <a:t>Are </a:t>
            </a:r>
            <a:r>
              <a:rPr lang="en-US" sz="2400" dirty="0"/>
              <a:t>quarks and leptons actually fundamental, or made up of even more fundamental particles?</a:t>
            </a:r>
          </a:p>
          <a:p>
            <a:pPr>
              <a:lnSpc>
                <a:spcPct val="90000"/>
              </a:lnSpc>
            </a:pPr>
            <a:r>
              <a:rPr lang="en-US" sz="2400" dirty="0"/>
              <a:t>Why are there exactly three generations of quarks and leptons?</a:t>
            </a:r>
          </a:p>
          <a:p>
            <a:pPr>
              <a:lnSpc>
                <a:spcPct val="90000"/>
              </a:lnSpc>
            </a:pPr>
            <a:r>
              <a:rPr lang="en-US" sz="2400" dirty="0"/>
              <a:t>How does gravity fit into all of this?</a:t>
            </a:r>
          </a:p>
          <a:p>
            <a:pPr>
              <a:lnSpc>
                <a:spcPct val="90000"/>
              </a:lnSpc>
              <a:buFontTx/>
              <a:buNone/>
            </a:pPr>
            <a:r>
              <a:rPr lang="en-US" sz="800" dirty="0"/>
              <a:t>www.particleadventure.org/frameless/beyond_start.html</a:t>
            </a:r>
            <a:endParaRPr lang="en-US" sz="2800" dirty="0"/>
          </a:p>
        </p:txBody>
      </p:sp>
    </p:spTree>
    <p:extLst>
      <p:ext uri="{BB962C8B-B14F-4D97-AF65-F5344CB8AC3E}">
        <p14:creationId xmlns:p14="http://schemas.microsoft.com/office/powerpoint/2010/main" val="1415583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687B295-0D7D-4F60-A06D-D5A3EDB2CF3B}"/>
              </a:ext>
            </a:extLst>
          </p:cNvPr>
          <p:cNvSpPr>
            <a:spLocks noGrp="1"/>
          </p:cNvSpPr>
          <p:nvPr>
            <p:ph type="sldNum" sz="quarter" idx="12"/>
          </p:nvPr>
        </p:nvSpPr>
        <p:spPr/>
        <p:txBody>
          <a:bodyPr>
            <a:normAutofit lnSpcReduction="10000"/>
          </a:bodyPr>
          <a:lstStyle/>
          <a:p>
            <a:fld id="{D4E101AD-DFF3-4E6D-BB6E-A2D5D8E3AA0E}" type="slidenum">
              <a:rPr lang="en-US" smtClean="0"/>
              <a:t>4</a:t>
            </a:fld>
            <a:endParaRPr lang="en-US"/>
          </a:p>
        </p:txBody>
      </p:sp>
      <p:sp>
        <p:nvSpPr>
          <p:cNvPr id="6" name="Text Box 3">
            <a:extLst>
              <a:ext uri="{FF2B5EF4-FFF2-40B4-BE49-F238E27FC236}">
                <a16:creationId xmlns:a16="http://schemas.microsoft.com/office/drawing/2014/main" xmlns="" id="{65E1CE49-7FA7-4C34-B404-68A54575E430}"/>
              </a:ext>
            </a:extLst>
          </p:cNvPr>
          <p:cNvSpPr txBox="1">
            <a:spLocks noChangeArrowheads="1"/>
          </p:cNvSpPr>
          <p:nvPr/>
        </p:nvSpPr>
        <p:spPr bwMode="auto">
          <a:xfrm>
            <a:off x="0" y="0"/>
            <a:ext cx="580967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rPr>
              <a:t>Particles in the Standard model</a:t>
            </a:r>
          </a:p>
        </p:txBody>
      </p:sp>
      <p:pic>
        <p:nvPicPr>
          <p:cNvPr id="7" name="Picture 6">
            <a:extLst>
              <a:ext uri="{FF2B5EF4-FFF2-40B4-BE49-F238E27FC236}">
                <a16:creationId xmlns:a16="http://schemas.microsoft.com/office/drawing/2014/main" xmlns="" id="{C67727B8-A577-4BA6-8431-26AE11B2E054}"/>
              </a:ext>
            </a:extLst>
          </p:cNvPr>
          <p:cNvPicPr>
            <a:picLocks noChangeAspect="1"/>
          </p:cNvPicPr>
          <p:nvPr/>
        </p:nvPicPr>
        <p:blipFill>
          <a:blip r:embed="rId2"/>
          <a:stretch>
            <a:fillRect/>
          </a:stretch>
        </p:blipFill>
        <p:spPr>
          <a:xfrm>
            <a:off x="1909831" y="584200"/>
            <a:ext cx="4910795" cy="5292165"/>
          </a:xfrm>
          <a:prstGeom prst="rect">
            <a:avLst/>
          </a:prstGeom>
        </p:spPr>
      </p:pic>
      <p:pic>
        <p:nvPicPr>
          <p:cNvPr id="8" name="Picture 7">
            <a:extLst>
              <a:ext uri="{FF2B5EF4-FFF2-40B4-BE49-F238E27FC236}">
                <a16:creationId xmlns:a16="http://schemas.microsoft.com/office/drawing/2014/main" xmlns="" id="{CB065BB4-1053-4B62-BF6F-3B8BEE6674B3}"/>
              </a:ext>
            </a:extLst>
          </p:cNvPr>
          <p:cNvPicPr>
            <a:picLocks noChangeAspect="1"/>
          </p:cNvPicPr>
          <p:nvPr/>
        </p:nvPicPr>
        <p:blipFill>
          <a:blip r:embed="rId3"/>
          <a:stretch>
            <a:fillRect/>
          </a:stretch>
        </p:blipFill>
        <p:spPr>
          <a:xfrm>
            <a:off x="8543636" y="3063916"/>
            <a:ext cx="1099128" cy="1128569"/>
          </a:xfrm>
          <a:prstGeom prst="rect">
            <a:avLst/>
          </a:prstGeom>
        </p:spPr>
      </p:pic>
      <p:sp>
        <p:nvSpPr>
          <p:cNvPr id="5" name="TextBox 4"/>
          <p:cNvSpPr txBox="1"/>
          <p:nvPr/>
        </p:nvSpPr>
        <p:spPr>
          <a:xfrm>
            <a:off x="2595282" y="5795682"/>
            <a:ext cx="2729753" cy="369332"/>
          </a:xfrm>
          <a:prstGeom prst="rect">
            <a:avLst/>
          </a:prstGeom>
          <a:noFill/>
        </p:spPr>
        <p:txBody>
          <a:bodyPr wrap="square" rtlCol="0">
            <a:spAutoFit/>
          </a:bodyPr>
          <a:lstStyle/>
          <a:p>
            <a:pPr algn="ctr"/>
            <a:r>
              <a:rPr lang="en-IN" b="1" dirty="0">
                <a:solidFill>
                  <a:srgbClr val="FF0000"/>
                </a:solidFill>
              </a:rPr>
              <a:t>+ their anti-particles</a:t>
            </a:r>
          </a:p>
        </p:txBody>
      </p:sp>
      <p:sp>
        <p:nvSpPr>
          <p:cNvPr id="9" name="Date Placeholder 3"/>
          <p:cNvSpPr>
            <a:spLocks noGrp="1"/>
          </p:cNvSpPr>
          <p:nvPr>
            <p:ph type="dt" sz="half" idx="10"/>
          </p:nvPr>
        </p:nvSpPr>
        <p:spPr>
          <a:xfrm rot="16200000">
            <a:off x="10686705" y="1109373"/>
            <a:ext cx="2126673" cy="365125"/>
          </a:xfrm>
        </p:spPr>
        <p:txBody>
          <a:bodyPr/>
          <a:lstStyle/>
          <a:p>
            <a:r>
              <a:rPr lang="en-US" dirty="0"/>
              <a:t>November 5  2019</a:t>
            </a:r>
          </a:p>
        </p:txBody>
      </p:sp>
      <p:sp>
        <p:nvSpPr>
          <p:cNvPr id="10"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a:xfrm rot="16200000">
            <a:off x="10679781" y="4028065"/>
            <a:ext cx="2140528" cy="365125"/>
          </a:xfrm>
        </p:spPr>
        <p:txBody>
          <a:bodyPr/>
          <a:lstStyle/>
          <a:p>
            <a:r>
              <a:rPr lang="en-US" dirty="0" err="1"/>
              <a:t>Vigyan</a:t>
            </a:r>
            <a:r>
              <a:rPr lang="en-US" dirty="0"/>
              <a:t> </a:t>
            </a:r>
            <a:r>
              <a:rPr lang="en-US" dirty="0" err="1"/>
              <a:t>Samagam</a:t>
            </a:r>
            <a:endParaRPr lang="en-US" dirty="0"/>
          </a:p>
        </p:txBody>
      </p:sp>
    </p:spTree>
    <p:extLst>
      <p:ext uri="{BB962C8B-B14F-4D97-AF65-F5344CB8AC3E}">
        <p14:creationId xmlns:p14="http://schemas.microsoft.com/office/powerpoint/2010/main" val="11831349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a:extLst>
              <a:ext uri="{FF2B5EF4-FFF2-40B4-BE49-F238E27FC236}">
                <a16:creationId xmlns:a16="http://schemas.microsoft.com/office/drawing/2014/main" xmlns="" id="{9B6C2BD2-6CE3-486E-BDF4-85273A3EB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6738" name="Picture 2">
            <a:extLst>
              <a:ext uri="{FF2B5EF4-FFF2-40B4-BE49-F238E27FC236}">
                <a16:creationId xmlns:a16="http://schemas.microsoft.com/office/drawing/2014/main" xmlns="" id="{3AD95014-14A3-401D-84CB-E18D887E3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7950"/>
            <a:ext cx="61722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6739" name="Picture 3">
            <a:extLst>
              <a:ext uri="{FF2B5EF4-FFF2-40B4-BE49-F238E27FC236}">
                <a16:creationId xmlns:a16="http://schemas.microsoft.com/office/drawing/2014/main" xmlns="" id="{2E35A0AA-9AD2-4E87-9673-E73901E416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377950"/>
            <a:ext cx="60198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6740" name="Rectangle 4">
            <a:extLst>
              <a:ext uri="{FF2B5EF4-FFF2-40B4-BE49-F238E27FC236}">
                <a16:creationId xmlns:a16="http://schemas.microsoft.com/office/drawing/2014/main" xmlns="" id="{9599E269-A216-43FF-BF3A-5AE870C2A45F}"/>
              </a:ext>
            </a:extLst>
          </p:cNvPr>
          <p:cNvSpPr>
            <a:spLocks/>
          </p:cNvSpPr>
          <p:nvPr/>
        </p:nvSpPr>
        <p:spPr bwMode="auto">
          <a:xfrm>
            <a:off x="2894013" y="734740"/>
            <a:ext cx="1673535"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1pPr>
            <a:lvl2pPr marL="15113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2pPr>
            <a:lvl3pPr marL="19558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3pPr>
            <a:lvl4pPr marL="24003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4pPr>
            <a:lvl5pPr marL="28448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5pPr>
            <a:lvl6pPr marL="33020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6pPr>
            <a:lvl7pPr marL="37592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7pPr>
            <a:lvl8pPr marL="42164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8pPr>
            <a:lvl9pPr marL="46736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9pPr>
          </a:lstStyle>
          <a:p>
            <a:pPr eaLnBrk="1" hangingPunct="1">
              <a:spcBef>
                <a:spcPct val="0"/>
              </a:spcBef>
              <a:buSzTx/>
              <a:buFontTx/>
              <a:buNone/>
            </a:pPr>
            <a:r>
              <a:rPr lang="en-US" altLang="en-US" sz="2500">
                <a:latin typeface="Century Schoolbook" panose="02040604050505020304" pitchFamily="18" charset="0"/>
                <a:cs typeface="Arial" panose="020B0604020202020204" pitchFamily="34" charset="0"/>
              </a:rPr>
              <a:t>BIG BANG</a:t>
            </a:r>
          </a:p>
        </p:txBody>
      </p:sp>
      <p:sp>
        <p:nvSpPr>
          <p:cNvPr id="116741" name="Rectangle 5">
            <a:extLst>
              <a:ext uri="{FF2B5EF4-FFF2-40B4-BE49-F238E27FC236}">
                <a16:creationId xmlns:a16="http://schemas.microsoft.com/office/drawing/2014/main" xmlns="" id="{9F3FD131-3581-4E62-A468-F3705D4C62F9}"/>
              </a:ext>
            </a:extLst>
          </p:cNvPr>
          <p:cNvSpPr>
            <a:spLocks/>
          </p:cNvSpPr>
          <p:nvPr/>
        </p:nvSpPr>
        <p:spPr bwMode="auto">
          <a:xfrm>
            <a:off x="7327900" y="734740"/>
            <a:ext cx="2976777"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1pPr>
            <a:lvl2pPr marL="15113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2pPr>
            <a:lvl3pPr marL="19558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3pPr>
            <a:lvl4pPr marL="24003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4pPr>
            <a:lvl5pPr marL="28448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5pPr>
            <a:lvl6pPr marL="33020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6pPr>
            <a:lvl7pPr marL="37592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7pPr>
            <a:lvl8pPr marL="42164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8pPr>
            <a:lvl9pPr marL="46736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9pPr>
          </a:lstStyle>
          <a:p>
            <a:pPr eaLnBrk="1" hangingPunct="1">
              <a:spcBef>
                <a:spcPct val="0"/>
              </a:spcBef>
              <a:buSzTx/>
              <a:buFontTx/>
              <a:buNone/>
            </a:pPr>
            <a:r>
              <a:rPr lang="en-US" altLang="en-US" sz="2500" dirty="0">
                <a:latin typeface="Century Schoolbook" panose="02040604050505020304" pitchFamily="18" charset="0"/>
                <a:cs typeface="Arial" panose="020B0604020202020204" pitchFamily="34" charset="0"/>
              </a:rPr>
              <a:t>LITTLE BIG BANG</a:t>
            </a:r>
          </a:p>
        </p:txBody>
      </p:sp>
      <p:sp>
        <p:nvSpPr>
          <p:cNvPr id="116742" name="Rectangle 6">
            <a:extLst>
              <a:ext uri="{FF2B5EF4-FFF2-40B4-BE49-F238E27FC236}">
                <a16:creationId xmlns:a16="http://schemas.microsoft.com/office/drawing/2014/main" xmlns="" id="{48AA2C02-932A-420C-9B00-AD9FAEACCBCA}"/>
              </a:ext>
            </a:extLst>
          </p:cNvPr>
          <p:cNvSpPr>
            <a:spLocks/>
          </p:cNvSpPr>
          <p:nvPr/>
        </p:nvSpPr>
        <p:spPr bwMode="auto">
          <a:xfrm>
            <a:off x="2221305" y="5780187"/>
            <a:ext cx="1651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1pPr>
            <a:lvl2pPr marL="15113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2pPr>
            <a:lvl3pPr marL="19558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3pPr>
            <a:lvl4pPr marL="24003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4pPr>
            <a:lvl5pPr marL="28448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5pPr>
            <a:lvl6pPr marL="33020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6pPr>
            <a:lvl7pPr marL="37592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7pPr>
            <a:lvl8pPr marL="42164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8pPr>
            <a:lvl9pPr marL="46736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9pPr>
          </a:lstStyle>
          <a:p>
            <a:pPr algn="ctr" eaLnBrk="1" hangingPunct="1">
              <a:spcBef>
                <a:spcPct val="0"/>
              </a:spcBef>
              <a:buSzTx/>
              <a:buFontTx/>
              <a:buNone/>
            </a:pPr>
            <a:r>
              <a:rPr lang="en-US" altLang="en-US" sz="2000">
                <a:cs typeface="Arial" panose="020B0604020202020204" pitchFamily="34" charset="0"/>
              </a:rPr>
              <a:t>t</a:t>
            </a:r>
            <a:r>
              <a:rPr lang="en-US" altLang="en-US" sz="2000" baseline="-6000">
                <a:cs typeface="Arial" panose="020B0604020202020204" pitchFamily="34" charset="0"/>
              </a:rPr>
              <a:t>0</a:t>
            </a:r>
          </a:p>
        </p:txBody>
      </p:sp>
      <p:sp>
        <p:nvSpPr>
          <p:cNvPr id="116743" name="Rectangle 7">
            <a:extLst>
              <a:ext uri="{FF2B5EF4-FFF2-40B4-BE49-F238E27FC236}">
                <a16:creationId xmlns:a16="http://schemas.microsoft.com/office/drawing/2014/main" xmlns="" id="{7E24203A-63E5-408C-82EA-7B5FF3AED15D}"/>
              </a:ext>
            </a:extLst>
          </p:cNvPr>
          <p:cNvSpPr>
            <a:spLocks/>
          </p:cNvSpPr>
          <p:nvPr/>
        </p:nvSpPr>
        <p:spPr bwMode="auto">
          <a:xfrm>
            <a:off x="342107" y="2524125"/>
            <a:ext cx="39243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1pPr>
            <a:lvl2pPr marL="15113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2pPr>
            <a:lvl3pPr marL="19558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3pPr>
            <a:lvl4pPr marL="24003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4pPr>
            <a:lvl5pPr marL="28448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5pPr>
            <a:lvl6pPr marL="33020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6pPr>
            <a:lvl7pPr marL="37592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7pPr>
            <a:lvl8pPr marL="42164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8pPr>
            <a:lvl9pPr marL="46736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9pPr>
          </a:lstStyle>
          <a:p>
            <a:pPr eaLnBrk="1" hangingPunct="1">
              <a:lnSpc>
                <a:spcPct val="90000"/>
              </a:lnSpc>
              <a:spcBef>
                <a:spcPct val="0"/>
              </a:spcBef>
              <a:buSzTx/>
              <a:buFontTx/>
              <a:buNone/>
            </a:pPr>
            <a:r>
              <a:rPr lang="en-US" altLang="en-US" sz="2000">
                <a:latin typeface="Century Schoolbook" panose="02040604050505020304" pitchFamily="18" charset="0"/>
                <a:cs typeface="Arial" panose="020B0604020202020204" pitchFamily="34" charset="0"/>
              </a:rPr>
              <a:t>t</a:t>
            </a:r>
            <a:r>
              <a:rPr lang="en-US" altLang="en-US" sz="2000" baseline="-6000">
                <a:latin typeface="Century Schoolbook" panose="02040604050505020304" pitchFamily="18" charset="0"/>
                <a:cs typeface="Arial" panose="020B0604020202020204" pitchFamily="34" charset="0"/>
              </a:rPr>
              <a:t>0</a:t>
            </a:r>
            <a:r>
              <a:rPr lang="en-US" altLang="en-US" sz="2000">
                <a:latin typeface="Century Schoolbook" panose="02040604050505020304" pitchFamily="18" charset="0"/>
                <a:cs typeface="Arial" panose="020B0604020202020204" pitchFamily="34" charset="0"/>
              </a:rPr>
              <a:t> + 13.8×10</a:t>
            </a:r>
            <a:r>
              <a:rPr lang="en-US" altLang="en-US" sz="2000" baseline="32000">
                <a:latin typeface="Century Schoolbook" panose="02040604050505020304" pitchFamily="18" charset="0"/>
                <a:cs typeface="Arial" panose="020B0604020202020204" pitchFamily="34" charset="0"/>
              </a:rPr>
              <a:t>9</a:t>
            </a:r>
            <a:r>
              <a:rPr lang="en-US" altLang="en-US" sz="2000">
                <a:latin typeface="Century Schoolbook" panose="02040604050505020304" pitchFamily="18" charset="0"/>
                <a:cs typeface="Arial" panose="020B0604020202020204" pitchFamily="34" charset="0"/>
              </a:rPr>
              <a:t> years</a:t>
            </a:r>
          </a:p>
        </p:txBody>
      </p:sp>
      <p:sp>
        <p:nvSpPr>
          <p:cNvPr id="116744" name="Rectangle 8">
            <a:extLst>
              <a:ext uri="{FF2B5EF4-FFF2-40B4-BE49-F238E27FC236}">
                <a16:creationId xmlns:a16="http://schemas.microsoft.com/office/drawing/2014/main" xmlns="" id="{7FC59BF8-5660-4EFD-82D3-ED5607C31551}"/>
              </a:ext>
            </a:extLst>
          </p:cNvPr>
          <p:cNvSpPr>
            <a:spLocks/>
          </p:cNvSpPr>
          <p:nvPr/>
        </p:nvSpPr>
        <p:spPr bwMode="auto">
          <a:xfrm>
            <a:off x="9271725" y="4529237"/>
            <a:ext cx="27154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1pPr>
            <a:lvl2pPr marL="15113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2pPr>
            <a:lvl3pPr marL="19558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3pPr>
            <a:lvl4pPr marL="24003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4pPr>
            <a:lvl5pPr marL="28448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5pPr>
            <a:lvl6pPr marL="33020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6pPr>
            <a:lvl7pPr marL="37592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7pPr>
            <a:lvl8pPr marL="42164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8pPr>
            <a:lvl9pPr marL="46736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9pPr>
          </a:lstStyle>
          <a:p>
            <a:pPr algn="r" eaLnBrk="1" hangingPunct="1">
              <a:spcBef>
                <a:spcPct val="0"/>
              </a:spcBef>
              <a:buSzTx/>
              <a:buFontTx/>
              <a:buNone/>
            </a:pPr>
            <a:r>
              <a:rPr lang="en-US" altLang="en-US" sz="2000">
                <a:solidFill>
                  <a:srgbClr val="FFFF00"/>
                </a:solidFill>
                <a:latin typeface="Century Schoolbook" panose="02040604050505020304" pitchFamily="18" charset="0"/>
                <a:cs typeface="Arial" panose="020B0604020202020204" pitchFamily="34" charset="0"/>
              </a:rPr>
              <a:t>QGP:</a:t>
            </a:r>
            <a:r>
              <a:rPr lang="en-US" altLang="en-US" sz="2000">
                <a:latin typeface="Century Schoolbook" panose="02040604050505020304" pitchFamily="18" charset="0"/>
                <a:cs typeface="Arial" panose="020B0604020202020204" pitchFamily="34" charset="0"/>
              </a:rPr>
              <a:t> t</a:t>
            </a:r>
            <a:r>
              <a:rPr lang="en-US" altLang="en-US" sz="2000" baseline="-6000">
                <a:latin typeface="Century Schoolbook" panose="02040604050505020304" pitchFamily="18" charset="0"/>
                <a:cs typeface="Arial" panose="020B0604020202020204" pitchFamily="34" charset="0"/>
              </a:rPr>
              <a:t>0</a:t>
            </a:r>
            <a:r>
              <a:rPr lang="en-US" altLang="en-US" sz="2000">
                <a:latin typeface="Century Schoolbook" panose="02040604050505020304" pitchFamily="18" charset="0"/>
                <a:cs typeface="Arial" panose="020B0604020202020204" pitchFamily="34" charset="0"/>
              </a:rPr>
              <a:t> + 10</a:t>
            </a:r>
            <a:r>
              <a:rPr lang="en-US" altLang="en-US" sz="2000" baseline="32000">
                <a:latin typeface="Century Schoolbook" panose="02040604050505020304" pitchFamily="18" charset="0"/>
                <a:cs typeface="Arial" panose="020B0604020202020204" pitchFamily="34" charset="0"/>
              </a:rPr>
              <a:t>-24</a:t>
            </a:r>
            <a:r>
              <a:rPr lang="en-US" altLang="en-US" sz="2000">
                <a:latin typeface="Century Schoolbook" panose="02040604050505020304" pitchFamily="18" charset="0"/>
                <a:cs typeface="Arial" panose="020B0604020202020204" pitchFamily="34" charset="0"/>
              </a:rPr>
              <a:t> seconds</a:t>
            </a:r>
          </a:p>
        </p:txBody>
      </p:sp>
      <p:sp>
        <p:nvSpPr>
          <p:cNvPr id="116745" name="Rectangle 9">
            <a:extLst>
              <a:ext uri="{FF2B5EF4-FFF2-40B4-BE49-F238E27FC236}">
                <a16:creationId xmlns:a16="http://schemas.microsoft.com/office/drawing/2014/main" xmlns="" id="{9BD9FE85-7B41-4209-B15F-A9DDCB34083B}"/>
              </a:ext>
            </a:extLst>
          </p:cNvPr>
          <p:cNvSpPr>
            <a:spLocks/>
          </p:cNvSpPr>
          <p:nvPr/>
        </p:nvSpPr>
        <p:spPr bwMode="auto">
          <a:xfrm>
            <a:off x="10437015" y="5780187"/>
            <a:ext cx="1651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1pPr>
            <a:lvl2pPr marL="15113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2pPr>
            <a:lvl3pPr marL="19558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3pPr>
            <a:lvl4pPr marL="24003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4pPr>
            <a:lvl5pPr marL="28448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5pPr>
            <a:lvl6pPr marL="33020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6pPr>
            <a:lvl7pPr marL="37592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7pPr>
            <a:lvl8pPr marL="42164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8pPr>
            <a:lvl9pPr marL="46736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9pPr>
          </a:lstStyle>
          <a:p>
            <a:pPr algn="ctr" eaLnBrk="1" hangingPunct="1">
              <a:spcBef>
                <a:spcPct val="0"/>
              </a:spcBef>
              <a:buSzTx/>
              <a:buFontTx/>
              <a:buNone/>
            </a:pPr>
            <a:r>
              <a:rPr lang="en-US" altLang="en-US" sz="2000">
                <a:cs typeface="Arial" panose="020B0604020202020204" pitchFamily="34" charset="0"/>
              </a:rPr>
              <a:t>t</a:t>
            </a:r>
            <a:r>
              <a:rPr lang="en-US" altLang="en-US" sz="2000" baseline="-6000">
                <a:cs typeface="Arial" panose="020B0604020202020204" pitchFamily="34" charset="0"/>
              </a:rPr>
              <a:t>0</a:t>
            </a:r>
          </a:p>
        </p:txBody>
      </p:sp>
      <p:pic>
        <p:nvPicPr>
          <p:cNvPr id="116746" name="Picture 10">
            <a:extLst>
              <a:ext uri="{FF2B5EF4-FFF2-40B4-BE49-F238E27FC236}">
                <a16:creationId xmlns:a16="http://schemas.microsoft.com/office/drawing/2014/main" xmlns="" id="{5175BA4F-14FE-4BAA-BBF5-BFF2CFE4F6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254500"/>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6747" name="Rectangle 11">
            <a:extLst>
              <a:ext uri="{FF2B5EF4-FFF2-40B4-BE49-F238E27FC236}">
                <a16:creationId xmlns:a16="http://schemas.microsoft.com/office/drawing/2014/main" xmlns="" id="{1B0D19CA-C49F-4D92-8909-15D366CA7E90}"/>
              </a:ext>
            </a:extLst>
          </p:cNvPr>
          <p:cNvSpPr>
            <a:spLocks/>
          </p:cNvSpPr>
          <p:nvPr/>
        </p:nvSpPr>
        <p:spPr bwMode="auto">
          <a:xfrm>
            <a:off x="342107" y="4530725"/>
            <a:ext cx="3810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1pPr>
            <a:lvl2pPr marL="15113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2pPr>
            <a:lvl3pPr marL="19558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3pPr>
            <a:lvl4pPr marL="24003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4pPr>
            <a:lvl5pPr marL="28448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5pPr>
            <a:lvl6pPr marL="33020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6pPr>
            <a:lvl7pPr marL="37592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7pPr>
            <a:lvl8pPr marL="42164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8pPr>
            <a:lvl9pPr marL="46736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9pPr>
          </a:lstStyle>
          <a:p>
            <a:pPr eaLnBrk="1" hangingPunct="1">
              <a:spcBef>
                <a:spcPct val="0"/>
              </a:spcBef>
              <a:buSzTx/>
              <a:buFontTx/>
              <a:buNone/>
            </a:pPr>
            <a:r>
              <a:rPr lang="en-US" altLang="en-US" sz="2000">
                <a:solidFill>
                  <a:srgbClr val="FFFF00"/>
                </a:solidFill>
                <a:latin typeface="Century Schoolbook" panose="02040604050505020304" pitchFamily="18" charset="0"/>
                <a:cs typeface="Arial" panose="020B0604020202020204" pitchFamily="34" charset="0"/>
              </a:rPr>
              <a:t>QGP:</a:t>
            </a:r>
            <a:r>
              <a:rPr lang="en-US" altLang="en-US" sz="2000">
                <a:latin typeface="Century Schoolbook" panose="02040604050505020304" pitchFamily="18" charset="0"/>
                <a:cs typeface="Arial" panose="020B0604020202020204" pitchFamily="34" charset="0"/>
              </a:rPr>
              <a:t> t</a:t>
            </a:r>
            <a:r>
              <a:rPr lang="en-US" altLang="en-US" sz="2000" baseline="-6000">
                <a:latin typeface="Century Schoolbook" panose="02040604050505020304" pitchFamily="18" charset="0"/>
                <a:cs typeface="Arial" panose="020B0604020202020204" pitchFamily="34" charset="0"/>
              </a:rPr>
              <a:t>0</a:t>
            </a:r>
            <a:r>
              <a:rPr lang="en-US" altLang="en-US" sz="2000">
                <a:latin typeface="Century Schoolbook" panose="02040604050505020304" pitchFamily="18" charset="0"/>
                <a:cs typeface="Arial" panose="020B0604020202020204" pitchFamily="34" charset="0"/>
              </a:rPr>
              <a:t> + 10</a:t>
            </a:r>
            <a:r>
              <a:rPr lang="en-US" altLang="en-US" sz="2000" baseline="32000">
                <a:latin typeface="Century Schoolbook" panose="02040604050505020304" pitchFamily="18" charset="0"/>
                <a:cs typeface="Arial" panose="020B0604020202020204" pitchFamily="34" charset="0"/>
              </a:rPr>
              <a:t>-6</a:t>
            </a:r>
            <a:r>
              <a:rPr lang="en-US" altLang="en-US" sz="2000">
                <a:latin typeface="Century Schoolbook" panose="02040604050505020304" pitchFamily="18" charset="0"/>
                <a:cs typeface="Arial" panose="020B0604020202020204" pitchFamily="34" charset="0"/>
              </a:rPr>
              <a:t> seconds</a:t>
            </a:r>
          </a:p>
        </p:txBody>
      </p:sp>
      <p:pic>
        <p:nvPicPr>
          <p:cNvPr id="116748" name="Picture 12">
            <a:extLst>
              <a:ext uri="{FF2B5EF4-FFF2-40B4-BE49-F238E27FC236}">
                <a16:creationId xmlns:a16="http://schemas.microsoft.com/office/drawing/2014/main" xmlns="" id="{F52741DE-D6CA-4A7E-8A51-C7D6A91F01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2997200"/>
            <a:ext cx="60198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6749" name="Rectangle 13">
            <a:extLst>
              <a:ext uri="{FF2B5EF4-FFF2-40B4-BE49-F238E27FC236}">
                <a16:creationId xmlns:a16="http://schemas.microsoft.com/office/drawing/2014/main" xmlns="" id="{546EA232-D389-48CC-94DF-4235981A1C7E}"/>
              </a:ext>
            </a:extLst>
          </p:cNvPr>
          <p:cNvSpPr>
            <a:spLocks/>
          </p:cNvSpPr>
          <p:nvPr/>
        </p:nvSpPr>
        <p:spPr bwMode="auto">
          <a:xfrm>
            <a:off x="9055100" y="3759200"/>
            <a:ext cx="29337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1pPr>
            <a:lvl2pPr marL="15113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2pPr>
            <a:lvl3pPr marL="19558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3pPr>
            <a:lvl4pPr marL="24003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4pPr>
            <a:lvl5pPr marL="28448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5pPr>
            <a:lvl6pPr marL="33020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6pPr>
            <a:lvl7pPr marL="37592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7pPr>
            <a:lvl8pPr marL="42164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8pPr>
            <a:lvl9pPr marL="46736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9pPr>
          </a:lstStyle>
          <a:p>
            <a:pPr algn="r" eaLnBrk="1" hangingPunct="1">
              <a:lnSpc>
                <a:spcPct val="80000"/>
              </a:lnSpc>
              <a:spcBef>
                <a:spcPct val="0"/>
              </a:spcBef>
              <a:buSzTx/>
              <a:buFontTx/>
              <a:buNone/>
            </a:pPr>
            <a:r>
              <a:rPr lang="en-US" altLang="en-US" sz="2000">
                <a:solidFill>
                  <a:srgbClr val="FFFF00"/>
                </a:solidFill>
                <a:latin typeface="Century Schoolbook" panose="02040604050505020304" pitchFamily="18" charset="0"/>
                <a:cs typeface="Arial" panose="020B0604020202020204" pitchFamily="34" charset="0"/>
              </a:rPr>
              <a:t>hadron gas: </a:t>
            </a:r>
          </a:p>
          <a:p>
            <a:pPr algn="r" eaLnBrk="1" hangingPunct="1">
              <a:lnSpc>
                <a:spcPct val="80000"/>
              </a:lnSpc>
              <a:spcBef>
                <a:spcPct val="0"/>
              </a:spcBef>
              <a:buSzTx/>
              <a:buFontTx/>
              <a:buNone/>
            </a:pPr>
            <a:r>
              <a:rPr lang="en-US" altLang="en-US" sz="2000">
                <a:latin typeface="Century Schoolbook" panose="02040604050505020304" pitchFamily="18" charset="0"/>
                <a:cs typeface="Arial" panose="020B0604020202020204" pitchFamily="34" charset="0"/>
              </a:rPr>
              <a:t>t</a:t>
            </a:r>
            <a:r>
              <a:rPr lang="en-US" altLang="en-US" sz="2000" baseline="-6000">
                <a:latin typeface="Century Schoolbook" panose="02040604050505020304" pitchFamily="18" charset="0"/>
                <a:cs typeface="Arial" panose="020B0604020202020204" pitchFamily="34" charset="0"/>
              </a:rPr>
              <a:t>0</a:t>
            </a:r>
            <a:r>
              <a:rPr lang="en-US" altLang="en-US" sz="2000">
                <a:latin typeface="Century Schoolbook" panose="02040604050505020304" pitchFamily="18" charset="0"/>
                <a:cs typeface="Arial" panose="020B0604020202020204" pitchFamily="34" charset="0"/>
              </a:rPr>
              <a:t> + 10</a:t>
            </a:r>
            <a:r>
              <a:rPr lang="en-US" altLang="en-US" sz="2000" baseline="32000">
                <a:latin typeface="Century Schoolbook" panose="02040604050505020304" pitchFamily="18" charset="0"/>
                <a:cs typeface="Arial" panose="020B0604020202020204" pitchFamily="34" charset="0"/>
              </a:rPr>
              <a:t>-23</a:t>
            </a:r>
            <a:r>
              <a:rPr lang="en-US" altLang="en-US" sz="2000">
                <a:latin typeface="Century Schoolbook" panose="02040604050505020304" pitchFamily="18" charset="0"/>
                <a:cs typeface="Arial" panose="020B0604020202020204" pitchFamily="34" charset="0"/>
              </a:rPr>
              <a:t> seconds</a:t>
            </a:r>
          </a:p>
        </p:txBody>
      </p:sp>
      <p:pic>
        <p:nvPicPr>
          <p:cNvPr id="116750" name="Picture 14">
            <a:extLst>
              <a:ext uri="{FF2B5EF4-FFF2-40B4-BE49-F238E27FC236}">
                <a16:creationId xmlns:a16="http://schemas.microsoft.com/office/drawing/2014/main" xmlns="" id="{0FCF9C2F-C749-46EF-8B3E-EC1FBC7D06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895850"/>
            <a:ext cx="61722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6751" name="Picture 15">
            <a:extLst>
              <a:ext uri="{FF2B5EF4-FFF2-40B4-BE49-F238E27FC236}">
                <a16:creationId xmlns:a16="http://schemas.microsoft.com/office/drawing/2014/main" xmlns="" id="{402863C1-13CD-4FA2-AEB6-E7F36C4FF1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4895850"/>
            <a:ext cx="60198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6752" name="Picture 16">
            <a:extLst>
              <a:ext uri="{FF2B5EF4-FFF2-40B4-BE49-F238E27FC236}">
                <a16:creationId xmlns:a16="http://schemas.microsoft.com/office/drawing/2014/main" xmlns="" id="{08B66C41-B80A-457E-B2FA-58D1750BF8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997200"/>
            <a:ext cx="61722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6753" name="Rectangle 17">
            <a:extLst>
              <a:ext uri="{FF2B5EF4-FFF2-40B4-BE49-F238E27FC236}">
                <a16:creationId xmlns:a16="http://schemas.microsoft.com/office/drawing/2014/main" xmlns="" id="{1D1388CC-4532-4565-BDAB-7704A63F8BC7}"/>
              </a:ext>
            </a:extLst>
          </p:cNvPr>
          <p:cNvSpPr>
            <a:spLocks/>
          </p:cNvSpPr>
          <p:nvPr/>
        </p:nvSpPr>
        <p:spPr bwMode="auto">
          <a:xfrm>
            <a:off x="342107" y="3876675"/>
            <a:ext cx="39243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1pPr>
            <a:lvl2pPr marL="15113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2pPr>
            <a:lvl3pPr marL="19558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3pPr>
            <a:lvl4pPr marL="24003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4pPr>
            <a:lvl5pPr marL="2844800" indent="-800100">
              <a:spcBef>
                <a:spcPts val="5200"/>
              </a:spcBef>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5pPr>
            <a:lvl6pPr marL="33020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6pPr>
            <a:lvl7pPr marL="37592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7pPr>
            <a:lvl8pPr marL="42164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8pPr>
            <a:lvl9pPr marL="4673600" indent="-800100" eaLnBrk="0" fontAlgn="base" hangingPunct="0">
              <a:spcBef>
                <a:spcPts val="5200"/>
              </a:spcBef>
              <a:spcAft>
                <a:spcPct val="0"/>
              </a:spcAft>
              <a:buSzPct val="171000"/>
              <a:buFont typeface="Arial" panose="020B0604020202020204" pitchFamily="34" charset="0"/>
              <a:buChar char="•"/>
              <a:defRPr sz="5600">
                <a:solidFill>
                  <a:schemeClr val="tx1"/>
                </a:solidFill>
                <a:latin typeface="Arial" panose="020B0604020202020204" pitchFamily="34" charset="0"/>
                <a:cs typeface="ヒラギノ角ゴ ProN W3" charset="0"/>
                <a:sym typeface="Arial" panose="020B0604020202020204" pitchFamily="34" charset="0"/>
              </a:defRPr>
            </a:lvl9pPr>
          </a:lstStyle>
          <a:p>
            <a:pPr eaLnBrk="1" hangingPunct="1">
              <a:spcBef>
                <a:spcPct val="0"/>
              </a:spcBef>
              <a:buSzTx/>
              <a:buFontTx/>
              <a:buNone/>
            </a:pPr>
            <a:r>
              <a:rPr lang="en-US" altLang="en-US" sz="2000">
                <a:solidFill>
                  <a:srgbClr val="FFFF00"/>
                </a:solidFill>
                <a:latin typeface="Century Schoolbook" panose="02040604050505020304" pitchFamily="18" charset="0"/>
                <a:cs typeface="Arial" panose="020B0604020202020204" pitchFamily="34" charset="0"/>
              </a:rPr>
              <a:t>CMB: </a:t>
            </a:r>
            <a:r>
              <a:rPr lang="en-US" altLang="en-US" sz="2000">
                <a:latin typeface="Century Schoolbook" panose="02040604050505020304" pitchFamily="18" charset="0"/>
                <a:cs typeface="Arial" panose="020B0604020202020204" pitchFamily="34" charset="0"/>
              </a:rPr>
              <a:t>t</a:t>
            </a:r>
            <a:r>
              <a:rPr lang="en-US" altLang="en-US" sz="2000" baseline="-6000">
                <a:latin typeface="Century Schoolbook" panose="02040604050505020304" pitchFamily="18" charset="0"/>
                <a:cs typeface="Arial" panose="020B0604020202020204" pitchFamily="34" charset="0"/>
              </a:rPr>
              <a:t>0</a:t>
            </a:r>
            <a:r>
              <a:rPr lang="en-US" altLang="en-US" sz="2000">
                <a:latin typeface="Century Schoolbook" panose="02040604050505020304" pitchFamily="18" charset="0"/>
                <a:cs typeface="Arial" panose="020B0604020202020204" pitchFamily="34" charset="0"/>
              </a:rPr>
              <a:t> + 3.8×10</a:t>
            </a:r>
            <a:r>
              <a:rPr lang="en-US" altLang="en-US" sz="2000" baseline="32000">
                <a:latin typeface="Century Schoolbook" panose="02040604050505020304" pitchFamily="18" charset="0"/>
                <a:cs typeface="Arial" panose="020B0604020202020204" pitchFamily="34" charset="0"/>
              </a:rPr>
              <a:t>5</a:t>
            </a:r>
            <a:r>
              <a:rPr lang="en-US" altLang="en-US" sz="2000">
                <a:latin typeface="Century Schoolbook" panose="02040604050505020304" pitchFamily="18" charset="0"/>
                <a:cs typeface="Arial" panose="020B0604020202020204" pitchFamily="34" charset="0"/>
              </a:rPr>
              <a:t> years</a:t>
            </a:r>
          </a:p>
        </p:txBody>
      </p:sp>
      <p:pic>
        <p:nvPicPr>
          <p:cNvPr id="116754" name="Picture 18">
            <a:extLst>
              <a:ext uri="{FF2B5EF4-FFF2-40B4-BE49-F238E27FC236}">
                <a16:creationId xmlns:a16="http://schemas.microsoft.com/office/drawing/2014/main" xmlns="" id="{60D55598-DF15-4010-80F5-D0D80198CC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4254500"/>
            <a:ext cx="601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758849096"/>
      </p:ext>
    </p:extLst>
  </p:cSld>
  <p:clrMapOvr>
    <a:masterClrMapping/>
  </p:clrMapOvr>
  <p:transition spd="med">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72832"/>
          </a:xfrm>
        </p:spPr>
        <p:txBody>
          <a:bodyPr/>
          <a:lstStyle/>
          <a:p>
            <a:r>
              <a:rPr lang="en-US" dirty="0"/>
              <a:t>Publication</a:t>
            </a:r>
            <a:endParaRPr lang="en-GB" dirty="0"/>
          </a:p>
        </p:txBody>
      </p:sp>
      <p:sp>
        <p:nvSpPr>
          <p:cNvPr id="5" name="Slide Number Placeholder 4"/>
          <p:cNvSpPr>
            <a:spLocks noGrp="1"/>
          </p:cNvSpPr>
          <p:nvPr>
            <p:ph type="sldNum" sz="quarter" idx="12"/>
          </p:nvPr>
        </p:nvSpPr>
        <p:spPr/>
        <p:txBody>
          <a:bodyPr>
            <a:normAutofit lnSpcReduction="10000"/>
          </a:bodyPr>
          <a:lstStyle/>
          <a:p>
            <a:fld id="{6A6A01D8-83CA-45E1-9BB9-060EFC823364}" type="slidenum">
              <a:rPr lang="en-GB" smtClean="0"/>
              <a:t>41</a:t>
            </a:fld>
            <a:endParaRPr lang="en-GB"/>
          </a:p>
        </p:txBody>
      </p:sp>
      <p:graphicFrame>
        <p:nvGraphicFramePr>
          <p:cNvPr id="3" name="Table 2"/>
          <p:cNvGraphicFramePr>
            <a:graphicFrameLocks noGrp="1"/>
          </p:cNvGraphicFramePr>
          <p:nvPr>
            <p:extLst/>
          </p:nvPr>
        </p:nvGraphicFramePr>
        <p:xfrm>
          <a:off x="1835051" y="2110311"/>
          <a:ext cx="8265552" cy="3373685"/>
        </p:xfrm>
        <a:graphic>
          <a:graphicData uri="http://schemas.openxmlformats.org/drawingml/2006/table">
            <a:tbl>
              <a:tblPr firstRow="1" bandRow="1">
                <a:tableStyleId>{7E9639D4-E3E2-4D34-9284-5A2195B3D0D7}</a:tableStyleId>
              </a:tblPr>
              <a:tblGrid>
                <a:gridCol w="2755184">
                  <a:extLst>
                    <a:ext uri="{9D8B030D-6E8A-4147-A177-3AD203B41FA5}">
                      <a16:colId xmlns:a16="http://schemas.microsoft.com/office/drawing/2014/main" xmlns="" val="1323095392"/>
                    </a:ext>
                  </a:extLst>
                </a:gridCol>
                <a:gridCol w="2736463">
                  <a:extLst>
                    <a:ext uri="{9D8B030D-6E8A-4147-A177-3AD203B41FA5}">
                      <a16:colId xmlns:a16="http://schemas.microsoft.com/office/drawing/2014/main" xmlns="" val="3665675741"/>
                    </a:ext>
                  </a:extLst>
                </a:gridCol>
                <a:gridCol w="2773905">
                  <a:extLst>
                    <a:ext uri="{9D8B030D-6E8A-4147-A177-3AD203B41FA5}">
                      <a16:colId xmlns:a16="http://schemas.microsoft.com/office/drawing/2014/main" xmlns="" val="1073242595"/>
                    </a:ext>
                  </a:extLst>
                </a:gridCol>
              </a:tblGrid>
              <a:tr h="481955">
                <a:tc>
                  <a:txBody>
                    <a:bodyPr/>
                    <a:lstStyle/>
                    <a:p>
                      <a:pPr algn="ctr"/>
                      <a:r>
                        <a:rPr lang="en-IN" dirty="0">
                          <a:latin typeface="Tahoma" panose="020B0604030504040204" pitchFamily="34" charset="0"/>
                          <a:ea typeface="Tahoma" panose="020B0604030504040204" pitchFamily="34" charset="0"/>
                          <a:cs typeface="Tahoma" panose="020B0604030504040204" pitchFamily="34" charset="0"/>
                        </a:rPr>
                        <a:t>Journal</a:t>
                      </a:r>
                      <a:endParaRPr lang="en-US"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dirty="0">
                          <a:latin typeface="Tahoma" panose="020B0604030504040204" pitchFamily="34" charset="0"/>
                          <a:ea typeface="Tahoma" panose="020B0604030504040204" pitchFamily="34" charset="0"/>
                          <a:cs typeface="Tahoma" panose="020B0604030504040204" pitchFamily="34" charset="0"/>
                        </a:rPr>
                        <a:t>Impact factor (2015)</a:t>
                      </a:r>
                      <a:endParaRPr lang="en-US"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dirty="0">
                          <a:latin typeface="Tahoma" panose="020B0604030504040204" pitchFamily="34" charset="0"/>
                          <a:ea typeface="Tahoma" panose="020B0604030504040204" pitchFamily="34" charset="0"/>
                          <a:cs typeface="Tahoma" panose="020B0604030504040204" pitchFamily="34" charset="0"/>
                        </a:rPr>
                        <a:t>Number of publications</a:t>
                      </a:r>
                      <a:endParaRPr lang="en-US"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285390360"/>
                  </a:ext>
                </a:extLst>
              </a:tr>
              <a:tr h="481955">
                <a:tc>
                  <a:txBody>
                    <a:bodyPr/>
                    <a:lstStyle/>
                    <a:p>
                      <a:pPr algn="ctr"/>
                      <a:r>
                        <a:rPr lang="en-IN" dirty="0">
                          <a:latin typeface="Tahoma" panose="020B0604030504040204" pitchFamily="34" charset="0"/>
                          <a:ea typeface="Tahoma" panose="020B0604030504040204" pitchFamily="34" charset="0"/>
                          <a:cs typeface="Tahoma" panose="020B0604030504040204" pitchFamily="34" charset="0"/>
                        </a:rPr>
                        <a:t>Phys. Rev. Lett.</a:t>
                      </a:r>
                      <a:endParaRPr lang="en-US"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dirty="0">
                          <a:latin typeface="Tahoma" panose="020B0604030504040204" pitchFamily="34" charset="0"/>
                          <a:ea typeface="Tahoma" panose="020B0604030504040204" pitchFamily="34" charset="0"/>
                          <a:cs typeface="Tahoma" panose="020B0604030504040204" pitchFamily="34" charset="0"/>
                        </a:rPr>
                        <a:t>7.64</a:t>
                      </a:r>
                      <a:endParaRPr lang="en-US"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dirty="0">
                          <a:latin typeface="Tahoma" panose="020B0604030504040204" pitchFamily="34" charset="0"/>
                          <a:ea typeface="Tahoma" panose="020B0604030504040204" pitchFamily="34" charset="0"/>
                          <a:cs typeface="Tahoma" panose="020B0604030504040204" pitchFamily="34" charset="0"/>
                        </a:rPr>
                        <a:t>7</a:t>
                      </a:r>
                      <a:endParaRPr lang="en-US"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537961416"/>
                  </a:ext>
                </a:extLst>
              </a:tr>
              <a:tr h="481955">
                <a:tc>
                  <a:txBody>
                    <a:bodyPr/>
                    <a:lstStyle/>
                    <a:p>
                      <a:pPr algn="ctr"/>
                      <a:r>
                        <a:rPr lang="en-IN" dirty="0">
                          <a:latin typeface="Tahoma" panose="020B0604030504040204" pitchFamily="34" charset="0"/>
                          <a:ea typeface="Tahoma" panose="020B0604030504040204" pitchFamily="34" charset="0"/>
                          <a:cs typeface="Tahoma" panose="020B0604030504040204" pitchFamily="34" charset="0"/>
                        </a:rPr>
                        <a:t>JHEP</a:t>
                      </a:r>
                      <a:endParaRPr lang="en-US"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dirty="0">
                          <a:latin typeface="Tahoma" panose="020B0604030504040204" pitchFamily="34" charset="0"/>
                          <a:ea typeface="Tahoma" panose="020B0604030504040204" pitchFamily="34" charset="0"/>
                          <a:cs typeface="Tahoma" panose="020B0604030504040204" pitchFamily="34" charset="0"/>
                        </a:rPr>
                        <a:t>6.02</a:t>
                      </a:r>
                      <a:endParaRPr lang="en-US"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dirty="0">
                          <a:latin typeface="Tahoma" panose="020B0604030504040204" pitchFamily="34" charset="0"/>
                          <a:ea typeface="Tahoma" panose="020B0604030504040204" pitchFamily="34" charset="0"/>
                          <a:cs typeface="Tahoma" panose="020B0604030504040204" pitchFamily="34" charset="0"/>
                        </a:rPr>
                        <a:t>10</a:t>
                      </a:r>
                      <a:endParaRPr lang="en-US"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975141255"/>
                  </a:ext>
                </a:extLst>
              </a:tr>
              <a:tr h="481955">
                <a:tc>
                  <a:txBody>
                    <a:bodyPr/>
                    <a:lstStyle/>
                    <a:p>
                      <a:pPr algn="ctr"/>
                      <a:r>
                        <a:rPr lang="en-IN" dirty="0">
                          <a:latin typeface="Tahoma" panose="020B0604030504040204" pitchFamily="34" charset="0"/>
                          <a:ea typeface="Tahoma" panose="020B0604030504040204" pitchFamily="34" charset="0"/>
                          <a:cs typeface="Tahoma" panose="020B0604030504040204" pitchFamily="34" charset="0"/>
                        </a:rPr>
                        <a:t>Eur. Phys. J C</a:t>
                      </a:r>
                      <a:endParaRPr lang="en-US"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dirty="0">
                          <a:latin typeface="Tahoma" panose="020B0604030504040204" pitchFamily="34" charset="0"/>
                          <a:ea typeface="Tahoma" panose="020B0604030504040204" pitchFamily="34" charset="0"/>
                          <a:cs typeface="Tahoma" panose="020B0604030504040204" pitchFamily="34" charset="0"/>
                        </a:rPr>
                        <a:t>4.91</a:t>
                      </a:r>
                      <a:endParaRPr lang="en-US"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dirty="0">
                          <a:latin typeface="Tahoma" panose="020B0604030504040204" pitchFamily="34" charset="0"/>
                          <a:ea typeface="Tahoma" panose="020B0604030504040204" pitchFamily="34" charset="0"/>
                          <a:cs typeface="Tahoma" panose="020B0604030504040204" pitchFamily="34" charset="0"/>
                        </a:rPr>
                        <a:t>2</a:t>
                      </a:r>
                      <a:endParaRPr lang="en-US"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3696081"/>
                  </a:ext>
                </a:extLst>
              </a:tr>
              <a:tr h="481955">
                <a:tc>
                  <a:txBody>
                    <a:bodyPr/>
                    <a:lstStyle/>
                    <a:p>
                      <a:pPr algn="ctr"/>
                      <a:r>
                        <a:rPr lang="en-IN" dirty="0">
                          <a:latin typeface="Tahoma" panose="020B0604030504040204" pitchFamily="34" charset="0"/>
                          <a:ea typeface="Tahoma" panose="020B0604030504040204" pitchFamily="34" charset="0"/>
                          <a:cs typeface="Tahoma" panose="020B0604030504040204" pitchFamily="34" charset="0"/>
                        </a:rPr>
                        <a:t>Phys. Lett. B</a:t>
                      </a:r>
                      <a:endParaRPr lang="en-US"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dirty="0">
                          <a:latin typeface="Tahoma" panose="020B0604030504040204" pitchFamily="34" charset="0"/>
                          <a:ea typeface="Tahoma" panose="020B0604030504040204" pitchFamily="34" charset="0"/>
                          <a:cs typeface="Tahoma" panose="020B0604030504040204" pitchFamily="34" charset="0"/>
                        </a:rPr>
                        <a:t>3.60</a:t>
                      </a:r>
                      <a:endParaRPr lang="en-US"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dirty="0">
                          <a:latin typeface="Tahoma" panose="020B0604030504040204" pitchFamily="34" charset="0"/>
                          <a:ea typeface="Tahoma" panose="020B0604030504040204" pitchFamily="34" charset="0"/>
                          <a:cs typeface="Tahoma" panose="020B0604030504040204" pitchFamily="34" charset="0"/>
                        </a:rPr>
                        <a:t>14</a:t>
                      </a:r>
                      <a:endParaRPr lang="en-US"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223321780"/>
                  </a:ext>
                </a:extLst>
              </a:tr>
              <a:tr h="481955">
                <a:tc>
                  <a:txBody>
                    <a:bodyPr/>
                    <a:lstStyle/>
                    <a:p>
                      <a:pPr algn="ctr"/>
                      <a:r>
                        <a:rPr lang="en-IN" dirty="0">
                          <a:latin typeface="Tahoma" panose="020B0604030504040204" pitchFamily="34" charset="0"/>
                          <a:ea typeface="Tahoma" panose="020B0604030504040204" pitchFamily="34" charset="0"/>
                          <a:cs typeface="Tahoma" panose="020B0604030504040204" pitchFamily="34" charset="0"/>
                        </a:rPr>
                        <a:t>J. Phys. G</a:t>
                      </a:r>
                      <a:endParaRPr lang="en-US"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dirty="0">
                          <a:latin typeface="Tahoma" panose="020B0604030504040204" pitchFamily="34" charset="0"/>
                          <a:ea typeface="Tahoma" panose="020B0604030504040204" pitchFamily="34" charset="0"/>
                          <a:cs typeface="Tahoma" panose="020B0604030504040204" pitchFamily="34" charset="0"/>
                        </a:rPr>
                        <a:t>2.44</a:t>
                      </a:r>
                      <a:endParaRPr lang="en-US"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dirty="0">
                          <a:latin typeface="Tahoma" panose="020B0604030504040204" pitchFamily="34" charset="0"/>
                          <a:ea typeface="Tahoma" panose="020B0604030504040204" pitchFamily="34" charset="0"/>
                          <a:cs typeface="Tahoma" panose="020B0604030504040204" pitchFamily="34" charset="0"/>
                        </a:rPr>
                        <a:t>1</a:t>
                      </a:r>
                      <a:endParaRPr lang="en-US"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643201495"/>
                  </a:ext>
                </a:extLst>
              </a:tr>
              <a:tr h="481955">
                <a:tc>
                  <a:txBody>
                    <a:bodyPr/>
                    <a:lstStyle/>
                    <a:p>
                      <a:pPr algn="ctr"/>
                      <a:r>
                        <a:rPr lang="en-IN" dirty="0">
                          <a:latin typeface="Tahoma" panose="020B0604030504040204" pitchFamily="34" charset="0"/>
                          <a:ea typeface="Tahoma" panose="020B0604030504040204" pitchFamily="34" charset="0"/>
                          <a:cs typeface="Tahoma" panose="020B0604030504040204" pitchFamily="34" charset="0"/>
                        </a:rPr>
                        <a:t>JINST</a:t>
                      </a:r>
                      <a:endParaRPr lang="en-US"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dirty="0">
                          <a:latin typeface="Tahoma" panose="020B0604030504040204" pitchFamily="34" charset="0"/>
                          <a:ea typeface="Tahoma" panose="020B0604030504040204" pitchFamily="34" charset="0"/>
                          <a:cs typeface="Tahoma" panose="020B0604030504040204" pitchFamily="34" charset="0"/>
                        </a:rPr>
                        <a:t>1.31</a:t>
                      </a:r>
                      <a:endParaRPr lang="en-US"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dirty="0">
                          <a:latin typeface="Tahoma" panose="020B0604030504040204" pitchFamily="34" charset="0"/>
                          <a:ea typeface="Tahoma" panose="020B0604030504040204" pitchFamily="34" charset="0"/>
                          <a:cs typeface="Tahoma" panose="020B0604030504040204" pitchFamily="34" charset="0"/>
                        </a:rPr>
                        <a:t>1</a:t>
                      </a:r>
                      <a:endParaRPr lang="en-US"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57760284"/>
                  </a:ext>
                </a:extLst>
              </a:tr>
            </a:tbl>
          </a:graphicData>
        </a:graphic>
      </p:graphicFrame>
      <p:sp>
        <p:nvSpPr>
          <p:cNvPr id="6" name="TextBox 5"/>
          <p:cNvSpPr txBox="1"/>
          <p:nvPr/>
        </p:nvSpPr>
        <p:spPr>
          <a:xfrm>
            <a:off x="2336410" y="1388005"/>
            <a:ext cx="6988644" cy="369332"/>
          </a:xfrm>
          <a:prstGeom prst="rect">
            <a:avLst/>
          </a:prstGeom>
          <a:solidFill>
            <a:schemeClr val="accent3">
              <a:alpha val="58000"/>
            </a:schemeClr>
          </a:solidFill>
        </p:spPr>
        <p:txBody>
          <a:bodyPr wrap="none" rtlCol="0">
            <a:spAutoFit/>
          </a:bodyPr>
          <a:lstStyle/>
          <a:p>
            <a:r>
              <a:rPr lang="en-IN" dirty="0"/>
              <a:t>Publication credit </a:t>
            </a:r>
            <a:r>
              <a:rPr lang="en-IN" b="1" dirty="0">
                <a:solidFill>
                  <a:srgbClr val="FF0000"/>
                </a:solidFill>
              </a:rPr>
              <a:t>only</a:t>
            </a:r>
            <a:r>
              <a:rPr lang="en-IN" dirty="0"/>
              <a:t> due to </a:t>
            </a:r>
            <a:r>
              <a:rPr lang="en-IN" b="1" dirty="0">
                <a:solidFill>
                  <a:srgbClr val="FF0000"/>
                </a:solidFill>
              </a:rPr>
              <a:t>Second Tracking Station </a:t>
            </a:r>
            <a:r>
              <a:rPr lang="en-IN" dirty="0"/>
              <a:t>and </a:t>
            </a:r>
            <a:r>
              <a:rPr lang="en-IN" b="1" dirty="0">
                <a:solidFill>
                  <a:srgbClr val="FF0000"/>
                </a:solidFill>
              </a:rPr>
              <a:t>MANAS</a:t>
            </a:r>
            <a:r>
              <a:rPr lang="en-IN" dirty="0"/>
              <a:t> in MS</a:t>
            </a:r>
            <a:endParaRPr lang="en-US" dirty="0"/>
          </a:p>
        </p:txBody>
      </p:sp>
      <p:sp>
        <p:nvSpPr>
          <p:cNvPr id="7" name="Date Placeholder 3"/>
          <p:cNvSpPr>
            <a:spLocks noGrp="1"/>
          </p:cNvSpPr>
          <p:nvPr>
            <p:ph type="dt" sz="half" idx="10"/>
          </p:nvPr>
        </p:nvSpPr>
        <p:spPr>
          <a:xfrm rot="16200000">
            <a:off x="10686705" y="1109373"/>
            <a:ext cx="2126673" cy="365125"/>
          </a:xfrm>
        </p:spPr>
        <p:txBody>
          <a:bodyPr/>
          <a:lstStyle/>
          <a:p>
            <a:r>
              <a:rPr lang="en-US" dirty="0"/>
              <a:t>November 5  2019</a:t>
            </a:r>
          </a:p>
        </p:txBody>
      </p:sp>
      <p:sp>
        <p:nvSpPr>
          <p:cNvPr id="8"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a:xfrm rot="16200000">
            <a:off x="10679781" y="4028065"/>
            <a:ext cx="2140528" cy="365125"/>
          </a:xfrm>
        </p:spPr>
        <p:txBody>
          <a:bodyPr/>
          <a:lstStyle/>
          <a:p>
            <a:r>
              <a:rPr lang="en-US" dirty="0" err="1"/>
              <a:t>Vigyan</a:t>
            </a:r>
            <a:r>
              <a:rPr lang="en-US" dirty="0"/>
              <a:t> </a:t>
            </a:r>
            <a:r>
              <a:rPr lang="en-US" dirty="0" err="1"/>
              <a:t>Samagam</a:t>
            </a:r>
            <a:endParaRPr lang="en-US" dirty="0"/>
          </a:p>
        </p:txBody>
      </p:sp>
    </p:spTree>
    <p:extLst>
      <p:ext uri="{BB962C8B-B14F-4D97-AF65-F5344CB8AC3E}">
        <p14:creationId xmlns:p14="http://schemas.microsoft.com/office/powerpoint/2010/main" val="11584952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lnSpcReduction="10000"/>
          </a:bodyPr>
          <a:lstStyle/>
          <a:p>
            <a:fld id="{D4E101AD-DFF3-4E6D-BB6E-A2D5D8E3AA0E}" type="slidenum">
              <a:rPr lang="en-US" smtClean="0"/>
              <a:t>42</a:t>
            </a:fld>
            <a:endParaRPr lang="en-US"/>
          </a:p>
        </p:txBody>
      </p:sp>
      <p:sp>
        <p:nvSpPr>
          <p:cNvPr id="4" name="Footer Placeholder 3"/>
          <p:cNvSpPr>
            <a:spLocks noGrp="1"/>
          </p:cNvSpPr>
          <p:nvPr>
            <p:ph type="ftr" sz="quarter" idx="11"/>
          </p:nvPr>
        </p:nvSpPr>
        <p:spPr/>
        <p:txBody>
          <a:bodyPr/>
          <a:lstStyle/>
          <a:p>
            <a:r>
              <a:rPr lang="en-US" dirty="0" err="1"/>
              <a:t>Vigyan</a:t>
            </a:r>
            <a:r>
              <a:rPr lang="en-US" dirty="0"/>
              <a:t> </a:t>
            </a:r>
            <a:r>
              <a:rPr lang="en-US" dirty="0" err="1"/>
              <a:t>Samagam</a:t>
            </a:r>
            <a:endParaRPr lang="en-US" dirty="0"/>
          </a:p>
        </p:txBody>
      </p:sp>
      <p:sp>
        <p:nvSpPr>
          <p:cNvPr id="3" name="Date Placeholder 2"/>
          <p:cNvSpPr>
            <a:spLocks noGrp="1"/>
          </p:cNvSpPr>
          <p:nvPr>
            <p:ph type="dt" sz="half" idx="10"/>
          </p:nvPr>
        </p:nvSpPr>
        <p:spPr/>
        <p:txBody>
          <a:bodyPr/>
          <a:lstStyle/>
          <a:p>
            <a:r>
              <a:rPr lang="en-US"/>
              <a:t>November 5  2019</a:t>
            </a:r>
            <a:endParaRPr lang="en-US" dirty="0"/>
          </a:p>
        </p:txBody>
      </p:sp>
      <p:sp>
        <p:nvSpPr>
          <p:cNvPr id="6" name="Title 2">
            <a:extLst>
              <a:ext uri="{FF2B5EF4-FFF2-40B4-BE49-F238E27FC236}">
                <a16:creationId xmlns:a16="http://schemas.microsoft.com/office/drawing/2014/main" xmlns="" id="{FC3233E2-FE0C-4F38-A3DC-96C18745450A}"/>
              </a:ext>
            </a:extLst>
          </p:cNvPr>
          <p:cNvSpPr txBox="1">
            <a:spLocks/>
          </p:cNvSpPr>
          <p:nvPr/>
        </p:nvSpPr>
        <p:spPr>
          <a:xfrm>
            <a:off x="0" y="0"/>
            <a:ext cx="7563573" cy="816746"/>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a:t>The Requirement in ALICE</a:t>
            </a:r>
            <a:endParaRPr lang="en-IN" dirty="0"/>
          </a:p>
        </p:txBody>
      </p:sp>
      <p:sp>
        <p:nvSpPr>
          <p:cNvPr id="7" name="TextBox 6">
            <a:extLst>
              <a:ext uri="{FF2B5EF4-FFF2-40B4-BE49-F238E27FC236}">
                <a16:creationId xmlns:a16="http://schemas.microsoft.com/office/drawing/2014/main" xmlns="" id="{42F22673-2750-4898-94B0-656AE7F9B68E}"/>
              </a:ext>
            </a:extLst>
          </p:cNvPr>
          <p:cNvSpPr txBox="1"/>
          <p:nvPr/>
        </p:nvSpPr>
        <p:spPr>
          <a:xfrm>
            <a:off x="609600" y="1047286"/>
            <a:ext cx="9698182" cy="461665"/>
          </a:xfrm>
          <a:prstGeom prst="rect">
            <a:avLst/>
          </a:prstGeom>
          <a:noFill/>
        </p:spPr>
        <p:txBody>
          <a:bodyPr wrap="square" rtlCol="0">
            <a:spAutoFit/>
          </a:bodyPr>
          <a:lstStyle/>
          <a:p>
            <a:r>
              <a:rPr lang="en-US" sz="2400" dirty="0"/>
              <a:t>An analog 16 channel front-end chip (ASIC) with </a:t>
            </a:r>
            <a:endParaRPr lang="en-IN" sz="2400" dirty="0"/>
          </a:p>
        </p:txBody>
      </p:sp>
      <p:sp>
        <p:nvSpPr>
          <p:cNvPr id="8" name="Rectangle 3">
            <a:extLst>
              <a:ext uri="{FF2B5EF4-FFF2-40B4-BE49-F238E27FC236}">
                <a16:creationId xmlns:a16="http://schemas.microsoft.com/office/drawing/2014/main" xmlns="" id="{D29D865E-F42A-44D9-9B8B-39A6E991F714}"/>
              </a:ext>
            </a:extLst>
          </p:cNvPr>
          <p:cNvSpPr txBox="1">
            <a:spLocks noChangeArrowheads="1"/>
          </p:cNvSpPr>
          <p:nvPr/>
        </p:nvSpPr>
        <p:spPr bwMode="auto">
          <a:xfrm>
            <a:off x="1343846" y="1764145"/>
            <a:ext cx="8963936" cy="1664855"/>
          </a:xfrm>
          <a:prstGeom prst="rect">
            <a:avLst/>
          </a:prstGeom>
          <a:solidFill>
            <a:srgbClr val="FFFFFF"/>
          </a:solidFill>
          <a:ln w="25400">
            <a:noFill/>
            <a:miter lim="800000"/>
            <a:headEnd/>
            <a:tailEnd/>
          </a:ln>
        </p:spPr>
        <p:txBody>
          <a:bodyPr vert="horz" wrap="square" lIns="91440" tIns="45720" rIns="91440" bIns="45720" numCol="1" anchor="t" anchorCtr="0" compatLnSpc="1">
            <a:prstTxWarp prst="textNoShape">
              <a:avLst/>
            </a:prstTxWarp>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lnSpc>
                <a:spcPct val="80000"/>
              </a:lnSpc>
            </a:pPr>
            <a:r>
              <a:rPr lang="en-US" altLang="en-US" sz="2000" dirty="0"/>
              <a:t>Very narrow gain and pedestal spread (10%)</a:t>
            </a:r>
          </a:p>
          <a:p>
            <a:pPr>
              <a:lnSpc>
                <a:spcPct val="80000"/>
              </a:lnSpc>
            </a:pPr>
            <a:r>
              <a:rPr lang="en-US" altLang="en-US" sz="2000" dirty="0"/>
              <a:t>Very now noise ( ~ 600 e</a:t>
            </a:r>
            <a:r>
              <a:rPr lang="en-US" altLang="en-US" sz="2000" baseline="30000" dirty="0"/>
              <a:t>-</a:t>
            </a:r>
            <a:r>
              <a:rPr lang="en-US" altLang="en-US" sz="2000" dirty="0"/>
              <a:t>)</a:t>
            </a:r>
          </a:p>
          <a:p>
            <a:pPr>
              <a:lnSpc>
                <a:spcPct val="80000"/>
              </a:lnSpc>
            </a:pPr>
            <a:r>
              <a:rPr lang="en-US" altLang="en-US" sz="2000" dirty="0"/>
              <a:t>All devices (more than 1,600,000 channels) have been tested at 50</a:t>
            </a:r>
            <a:r>
              <a:rPr lang="en-US" altLang="en-US" sz="2000" baseline="30000" dirty="0"/>
              <a:t>o</a:t>
            </a:r>
            <a:r>
              <a:rPr lang="en-US" altLang="en-US" sz="2000" dirty="0"/>
              <a:t>C.</a:t>
            </a:r>
          </a:p>
          <a:p>
            <a:pPr>
              <a:lnSpc>
                <a:spcPct val="80000"/>
              </a:lnSpc>
            </a:pPr>
            <a:r>
              <a:rPr lang="en-US" altLang="en-US" sz="2000" dirty="0"/>
              <a:t>88,000 devices to be produced for the </a:t>
            </a:r>
            <a:r>
              <a:rPr lang="en-US" altLang="en-US" sz="2000" dirty="0" err="1"/>
              <a:t>Muon</a:t>
            </a:r>
            <a:r>
              <a:rPr lang="en-US" altLang="en-US" sz="2000" dirty="0"/>
              <a:t> Collaboration of ALICE.</a:t>
            </a:r>
            <a:endParaRPr lang="en-US" altLang="en-US" sz="2000" dirty="0">
              <a:solidFill>
                <a:srgbClr val="003300"/>
              </a:solidFill>
            </a:endParaRPr>
          </a:p>
          <a:p>
            <a:pPr>
              <a:lnSpc>
                <a:spcPct val="80000"/>
              </a:lnSpc>
            </a:pPr>
            <a:r>
              <a:rPr lang="en-US" altLang="en-US" sz="2000" dirty="0"/>
              <a:t>20,000 devices for the PMD collaboration of ALICE. </a:t>
            </a:r>
          </a:p>
          <a:p>
            <a:pPr>
              <a:lnSpc>
                <a:spcPct val="80000"/>
              </a:lnSpc>
            </a:pPr>
            <a:endParaRPr lang="en-US" altLang="en-US" sz="2000" dirty="0"/>
          </a:p>
          <a:p>
            <a:pPr>
              <a:lnSpc>
                <a:spcPct val="80000"/>
              </a:lnSpc>
            </a:pPr>
            <a:endParaRPr lang="en-US" altLang="en-US" sz="2000" baseline="30000" dirty="0"/>
          </a:p>
          <a:p>
            <a:pPr marL="0" indent="0">
              <a:lnSpc>
                <a:spcPct val="80000"/>
              </a:lnSpc>
              <a:buFont typeface="Arial" pitchFamily="34" charset="0"/>
              <a:buNone/>
            </a:pPr>
            <a:endParaRPr lang="en-US" altLang="en-US" sz="2000" dirty="0"/>
          </a:p>
          <a:p>
            <a:pPr marL="0" indent="0">
              <a:lnSpc>
                <a:spcPct val="80000"/>
              </a:lnSpc>
              <a:buFont typeface="Arial" pitchFamily="34" charset="0"/>
              <a:buNone/>
            </a:pPr>
            <a:endParaRPr lang="en-US" altLang="en-US" sz="2000" dirty="0"/>
          </a:p>
          <a:p>
            <a:pPr>
              <a:lnSpc>
                <a:spcPct val="80000"/>
              </a:lnSpc>
            </a:pPr>
            <a:endParaRPr lang="en-US" altLang="en-US" sz="2000" dirty="0"/>
          </a:p>
        </p:txBody>
      </p:sp>
      <p:sp>
        <p:nvSpPr>
          <p:cNvPr id="9" name="Rectangle 5">
            <a:extLst>
              <a:ext uri="{FF2B5EF4-FFF2-40B4-BE49-F238E27FC236}">
                <a16:creationId xmlns:a16="http://schemas.microsoft.com/office/drawing/2014/main" xmlns="" id="{16F3E3E4-EE32-4DAB-92EE-F6CC34C922A8}"/>
              </a:ext>
            </a:extLst>
          </p:cNvPr>
          <p:cNvSpPr>
            <a:spLocks noChangeArrowheads="1"/>
          </p:cNvSpPr>
          <p:nvPr/>
        </p:nvSpPr>
        <p:spPr bwMode="auto">
          <a:xfrm>
            <a:off x="2938535" y="4504470"/>
            <a:ext cx="5049018" cy="46166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defTabSz="914400" fontAlgn="base">
              <a:spcBef>
                <a:spcPct val="0"/>
              </a:spcBef>
              <a:spcAft>
                <a:spcPct val="0"/>
              </a:spcAft>
            </a:pPr>
            <a:r>
              <a:rPr lang="en-US" altLang="en-US" sz="2400" b="1" dirty="0">
                <a:solidFill>
                  <a:srgbClr val="000099"/>
                </a:solidFill>
                <a:latin typeface="Times New Roman" panose="02020603050405020304" pitchFamily="18" charset="0"/>
              </a:rPr>
              <a:t>Packaged dimension – 7 mm X 7 mm</a:t>
            </a:r>
            <a:endParaRPr lang="en-US" altLang="en-US" sz="2400" dirty="0">
              <a:solidFill>
                <a:srgbClr val="000099"/>
              </a:solidFill>
              <a:latin typeface="Times New Roman" panose="02020603050405020304" pitchFamily="18" charset="0"/>
            </a:endParaRPr>
          </a:p>
        </p:txBody>
      </p:sp>
    </p:spTree>
    <p:extLst>
      <p:ext uri="{BB962C8B-B14F-4D97-AF65-F5344CB8AC3E}">
        <p14:creationId xmlns:p14="http://schemas.microsoft.com/office/powerpoint/2010/main" val="80415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8FF026-A6CC-4207-BD69-BD218F091592}"/>
              </a:ext>
            </a:extLst>
          </p:cNvPr>
          <p:cNvSpPr>
            <a:spLocks noGrp="1"/>
          </p:cNvSpPr>
          <p:nvPr>
            <p:ph type="title"/>
          </p:nvPr>
        </p:nvSpPr>
        <p:spPr>
          <a:xfrm>
            <a:off x="0" y="0"/>
            <a:ext cx="10790739" cy="780652"/>
          </a:xfrm>
        </p:spPr>
        <p:txBody>
          <a:bodyPr/>
          <a:lstStyle/>
          <a:p>
            <a:r>
              <a:rPr lang="en-US" dirty="0"/>
              <a:t>Prototyping: Problems and Solutions</a:t>
            </a:r>
            <a:endParaRPr lang="en-IN" dirty="0"/>
          </a:p>
        </p:txBody>
      </p:sp>
      <p:sp>
        <p:nvSpPr>
          <p:cNvPr id="3" name="Date Placeholder 2">
            <a:extLst>
              <a:ext uri="{FF2B5EF4-FFF2-40B4-BE49-F238E27FC236}">
                <a16:creationId xmlns:a16="http://schemas.microsoft.com/office/drawing/2014/main" xmlns="" id="{22F04691-1BBE-4F2D-9D5F-611F5A29C887}"/>
              </a:ext>
            </a:extLst>
          </p:cNvPr>
          <p:cNvSpPr>
            <a:spLocks noGrp="1"/>
          </p:cNvSpPr>
          <p:nvPr>
            <p:ph type="dt" sz="half" idx="10"/>
          </p:nvPr>
        </p:nvSpPr>
        <p:spPr/>
        <p:txBody>
          <a:bodyPr/>
          <a:lstStyle/>
          <a:p>
            <a:r>
              <a:rPr lang="en-US"/>
              <a:t>November 5  2019</a:t>
            </a:r>
            <a:endParaRPr lang="en-US" dirty="0"/>
          </a:p>
        </p:txBody>
      </p:sp>
      <p:sp>
        <p:nvSpPr>
          <p:cNvPr id="4" name="Footer Placeholder 3">
            <a:extLst>
              <a:ext uri="{FF2B5EF4-FFF2-40B4-BE49-F238E27FC236}">
                <a16:creationId xmlns:a16="http://schemas.microsoft.com/office/drawing/2014/main" xmlns="" id="{3DAA744B-9A26-4795-B166-A16A7712FC56}"/>
              </a:ext>
            </a:extLst>
          </p:cNvPr>
          <p:cNvSpPr>
            <a:spLocks noGrp="1"/>
          </p:cNvSpPr>
          <p:nvPr>
            <p:ph type="ftr" sz="quarter" idx="11"/>
          </p:nvPr>
        </p:nvSpPr>
        <p:spPr/>
        <p:txBody>
          <a:bodyPr/>
          <a:lstStyle/>
          <a:p>
            <a:r>
              <a:rPr lang="en-US"/>
              <a:t>Vigyan Samagam</a:t>
            </a:r>
            <a:endParaRPr lang="en-US" dirty="0"/>
          </a:p>
        </p:txBody>
      </p:sp>
      <p:sp>
        <p:nvSpPr>
          <p:cNvPr id="5" name="Slide Number Placeholder 4">
            <a:extLst>
              <a:ext uri="{FF2B5EF4-FFF2-40B4-BE49-F238E27FC236}">
                <a16:creationId xmlns:a16="http://schemas.microsoft.com/office/drawing/2014/main" xmlns="" id="{D7BBF86B-AC1F-48CE-BE79-11F59AD1C8EF}"/>
              </a:ext>
            </a:extLst>
          </p:cNvPr>
          <p:cNvSpPr>
            <a:spLocks noGrp="1"/>
          </p:cNvSpPr>
          <p:nvPr>
            <p:ph type="sldNum" sz="quarter" idx="12"/>
          </p:nvPr>
        </p:nvSpPr>
        <p:spPr/>
        <p:txBody>
          <a:bodyPr>
            <a:normAutofit lnSpcReduction="10000"/>
          </a:bodyPr>
          <a:lstStyle/>
          <a:p>
            <a:fld id="{D4E101AD-DFF3-4E6D-BB6E-A2D5D8E3AA0E}" type="slidenum">
              <a:rPr lang="en-US" smtClean="0"/>
              <a:t>43</a:t>
            </a:fld>
            <a:endParaRPr lang="en-US"/>
          </a:p>
        </p:txBody>
      </p:sp>
      <p:pic>
        <p:nvPicPr>
          <p:cNvPr id="6" name="Picture 5">
            <a:extLst>
              <a:ext uri="{FF2B5EF4-FFF2-40B4-BE49-F238E27FC236}">
                <a16:creationId xmlns:a16="http://schemas.microsoft.com/office/drawing/2014/main" xmlns="" id="{E4FF3D42-CDD1-4249-861D-FE0214694B4D}"/>
              </a:ext>
            </a:extLst>
          </p:cNvPr>
          <p:cNvPicPr>
            <a:picLocks noChangeAspect="1"/>
          </p:cNvPicPr>
          <p:nvPr/>
        </p:nvPicPr>
        <p:blipFill>
          <a:blip r:embed="rId2"/>
          <a:stretch>
            <a:fillRect/>
          </a:stretch>
        </p:blipFill>
        <p:spPr>
          <a:xfrm>
            <a:off x="351111" y="1442700"/>
            <a:ext cx="3971507" cy="3139755"/>
          </a:xfrm>
          <a:prstGeom prst="rect">
            <a:avLst/>
          </a:prstGeom>
        </p:spPr>
      </p:pic>
      <p:pic>
        <p:nvPicPr>
          <p:cNvPr id="7" name="Picture 6">
            <a:extLst>
              <a:ext uri="{FF2B5EF4-FFF2-40B4-BE49-F238E27FC236}">
                <a16:creationId xmlns:a16="http://schemas.microsoft.com/office/drawing/2014/main" xmlns="" id="{36C927DD-AF17-4603-93BF-E2DC52427CB8}"/>
              </a:ext>
            </a:extLst>
          </p:cNvPr>
          <p:cNvPicPr>
            <a:picLocks noChangeAspect="1"/>
          </p:cNvPicPr>
          <p:nvPr/>
        </p:nvPicPr>
        <p:blipFill>
          <a:blip r:embed="rId3"/>
          <a:stretch>
            <a:fillRect/>
          </a:stretch>
        </p:blipFill>
        <p:spPr>
          <a:xfrm>
            <a:off x="6096000" y="1438082"/>
            <a:ext cx="4011428" cy="3249373"/>
          </a:xfrm>
          <a:prstGeom prst="rect">
            <a:avLst/>
          </a:prstGeom>
        </p:spPr>
      </p:pic>
      <p:sp>
        <p:nvSpPr>
          <p:cNvPr id="8" name="TextBox 7">
            <a:extLst>
              <a:ext uri="{FF2B5EF4-FFF2-40B4-BE49-F238E27FC236}">
                <a16:creationId xmlns:a16="http://schemas.microsoft.com/office/drawing/2014/main" xmlns="" id="{9F6AA7B1-F95E-4173-AF8B-43E70F412D49}"/>
              </a:ext>
            </a:extLst>
          </p:cNvPr>
          <p:cNvSpPr txBox="1"/>
          <p:nvPr/>
        </p:nvSpPr>
        <p:spPr>
          <a:xfrm>
            <a:off x="529950" y="1068750"/>
            <a:ext cx="4636525" cy="369332"/>
          </a:xfrm>
          <a:prstGeom prst="rect">
            <a:avLst/>
          </a:prstGeom>
          <a:noFill/>
        </p:spPr>
        <p:txBody>
          <a:bodyPr wrap="square" rtlCol="0">
            <a:spAutoFit/>
          </a:bodyPr>
          <a:lstStyle/>
          <a:p>
            <a:r>
              <a:rPr lang="en-US" dirty="0"/>
              <a:t>Shaper output for a good channel</a:t>
            </a:r>
            <a:endParaRPr lang="en-IN" dirty="0"/>
          </a:p>
        </p:txBody>
      </p:sp>
      <p:sp>
        <p:nvSpPr>
          <p:cNvPr id="9" name="TextBox 8">
            <a:extLst>
              <a:ext uri="{FF2B5EF4-FFF2-40B4-BE49-F238E27FC236}">
                <a16:creationId xmlns:a16="http://schemas.microsoft.com/office/drawing/2014/main" xmlns="" id="{32DF7346-B5B2-4580-B701-E49676432C94}"/>
              </a:ext>
            </a:extLst>
          </p:cNvPr>
          <p:cNvSpPr txBox="1"/>
          <p:nvPr/>
        </p:nvSpPr>
        <p:spPr>
          <a:xfrm>
            <a:off x="6370546" y="1068750"/>
            <a:ext cx="4636525" cy="369332"/>
          </a:xfrm>
          <a:prstGeom prst="rect">
            <a:avLst/>
          </a:prstGeom>
          <a:noFill/>
        </p:spPr>
        <p:txBody>
          <a:bodyPr wrap="square" rtlCol="0">
            <a:spAutoFit/>
          </a:bodyPr>
          <a:lstStyle/>
          <a:p>
            <a:r>
              <a:rPr lang="en-US" dirty="0"/>
              <a:t>Shaper output for a bad channel</a:t>
            </a:r>
            <a:endParaRPr lang="en-IN" dirty="0"/>
          </a:p>
        </p:txBody>
      </p:sp>
      <p:sp>
        <p:nvSpPr>
          <p:cNvPr id="10" name="TextBox 9">
            <a:extLst>
              <a:ext uri="{FF2B5EF4-FFF2-40B4-BE49-F238E27FC236}">
                <a16:creationId xmlns:a16="http://schemas.microsoft.com/office/drawing/2014/main" xmlns="" id="{B6885E1C-06C5-432E-AABF-F793ED7A5AEF}"/>
              </a:ext>
            </a:extLst>
          </p:cNvPr>
          <p:cNvSpPr txBox="1"/>
          <p:nvPr/>
        </p:nvSpPr>
        <p:spPr>
          <a:xfrm>
            <a:off x="942109" y="5280892"/>
            <a:ext cx="8303491" cy="923330"/>
          </a:xfrm>
          <a:prstGeom prst="rect">
            <a:avLst/>
          </a:prstGeom>
          <a:noFill/>
        </p:spPr>
        <p:txBody>
          <a:bodyPr wrap="square" rtlCol="0">
            <a:spAutoFit/>
          </a:bodyPr>
          <a:lstStyle/>
          <a:p>
            <a:r>
              <a:rPr lang="en-US" dirty="0"/>
              <a:t>The leakage current was found to be due to the HV protection diode.</a:t>
            </a:r>
          </a:p>
          <a:p>
            <a:endParaRPr lang="en-US" dirty="0"/>
          </a:p>
          <a:p>
            <a:r>
              <a:rPr lang="en-US" dirty="0"/>
              <a:t>Rectified in the next iteration</a:t>
            </a:r>
            <a:endParaRPr lang="en-IN" dirty="0"/>
          </a:p>
        </p:txBody>
      </p:sp>
    </p:spTree>
    <p:extLst>
      <p:ext uri="{BB962C8B-B14F-4D97-AF65-F5344CB8AC3E}">
        <p14:creationId xmlns:p14="http://schemas.microsoft.com/office/powerpoint/2010/main" val="734286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4994" name="Group 2">
            <a:extLst>
              <a:ext uri="{FF2B5EF4-FFF2-40B4-BE49-F238E27FC236}">
                <a16:creationId xmlns:a16="http://schemas.microsoft.com/office/drawing/2014/main" xmlns="" id="{443D2C37-504A-4CB5-8214-4320D269F90F}"/>
              </a:ext>
            </a:extLst>
          </p:cNvPr>
          <p:cNvGraphicFramePr>
            <a:graphicFrameLocks noGrp="1"/>
          </p:cNvGraphicFramePr>
          <p:nvPr/>
        </p:nvGraphicFramePr>
        <p:xfrm>
          <a:off x="1828800" y="1219201"/>
          <a:ext cx="7620000" cy="1537335"/>
        </p:xfrm>
        <a:graphic>
          <a:graphicData uri="http://schemas.openxmlformats.org/drawingml/2006/table">
            <a:tbl>
              <a:tblPr/>
              <a:tblGrid>
                <a:gridCol w="1066800">
                  <a:extLst>
                    <a:ext uri="{9D8B030D-6E8A-4147-A177-3AD203B41FA5}">
                      <a16:colId xmlns:a16="http://schemas.microsoft.com/office/drawing/2014/main" xmlns="" val="2277259459"/>
                    </a:ext>
                  </a:extLst>
                </a:gridCol>
                <a:gridCol w="685800">
                  <a:extLst>
                    <a:ext uri="{9D8B030D-6E8A-4147-A177-3AD203B41FA5}">
                      <a16:colId xmlns:a16="http://schemas.microsoft.com/office/drawing/2014/main" xmlns="" val="2535523811"/>
                    </a:ext>
                  </a:extLst>
                </a:gridCol>
                <a:gridCol w="685800">
                  <a:extLst>
                    <a:ext uri="{9D8B030D-6E8A-4147-A177-3AD203B41FA5}">
                      <a16:colId xmlns:a16="http://schemas.microsoft.com/office/drawing/2014/main" xmlns="" val="480168046"/>
                    </a:ext>
                  </a:extLst>
                </a:gridCol>
                <a:gridCol w="685800">
                  <a:extLst>
                    <a:ext uri="{9D8B030D-6E8A-4147-A177-3AD203B41FA5}">
                      <a16:colId xmlns:a16="http://schemas.microsoft.com/office/drawing/2014/main" xmlns="" val="1608510014"/>
                    </a:ext>
                  </a:extLst>
                </a:gridCol>
                <a:gridCol w="685800">
                  <a:extLst>
                    <a:ext uri="{9D8B030D-6E8A-4147-A177-3AD203B41FA5}">
                      <a16:colId xmlns:a16="http://schemas.microsoft.com/office/drawing/2014/main" xmlns="" val="2201486333"/>
                    </a:ext>
                  </a:extLst>
                </a:gridCol>
                <a:gridCol w="762000">
                  <a:extLst>
                    <a:ext uri="{9D8B030D-6E8A-4147-A177-3AD203B41FA5}">
                      <a16:colId xmlns:a16="http://schemas.microsoft.com/office/drawing/2014/main" xmlns="" val="3498459825"/>
                    </a:ext>
                  </a:extLst>
                </a:gridCol>
                <a:gridCol w="762000">
                  <a:extLst>
                    <a:ext uri="{9D8B030D-6E8A-4147-A177-3AD203B41FA5}">
                      <a16:colId xmlns:a16="http://schemas.microsoft.com/office/drawing/2014/main" xmlns="" val="3559000865"/>
                    </a:ext>
                  </a:extLst>
                </a:gridCol>
                <a:gridCol w="762000">
                  <a:extLst>
                    <a:ext uri="{9D8B030D-6E8A-4147-A177-3AD203B41FA5}">
                      <a16:colId xmlns:a16="http://schemas.microsoft.com/office/drawing/2014/main" xmlns="" val="2666250071"/>
                    </a:ext>
                  </a:extLst>
                </a:gridCol>
                <a:gridCol w="762000">
                  <a:extLst>
                    <a:ext uri="{9D8B030D-6E8A-4147-A177-3AD203B41FA5}">
                      <a16:colId xmlns:a16="http://schemas.microsoft.com/office/drawing/2014/main" xmlns="" val="2016017755"/>
                    </a:ext>
                  </a:extLst>
                </a:gridCol>
                <a:gridCol w="762000">
                  <a:extLst>
                    <a:ext uri="{9D8B030D-6E8A-4147-A177-3AD203B41FA5}">
                      <a16:colId xmlns:a16="http://schemas.microsoft.com/office/drawing/2014/main" xmlns="" val="1446128622"/>
                    </a:ext>
                  </a:extLst>
                </a:gridCol>
              </a:tblGrid>
              <a:tr h="180975">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rgbClr val="AB7E01"/>
                          </a:solidFill>
                          <a:effectLst/>
                          <a:latin typeface="Arial" panose="020B0604020202020204" pitchFamily="34" charset="0"/>
                        </a:rPr>
                        <a:t>19/01/07</a:t>
                      </a: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936371063"/>
                  </a:ext>
                </a:extLst>
              </a:tr>
              <a:tr h="257175">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rgbClr val="AB7E01"/>
                          </a:solidFill>
                          <a:effectLst/>
                          <a:latin typeface="Arial" panose="020B0604020202020204" pitchFamily="34" charset="0"/>
                        </a:rPr>
                        <a:t>19/10/06</a:t>
                      </a: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244067026"/>
                  </a:ext>
                </a:extLst>
              </a:tr>
              <a:tr h="200025">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rgbClr val="AB7E01"/>
                          </a:solidFill>
                          <a:effectLst/>
                          <a:latin typeface="Arial" panose="020B0604020202020204" pitchFamily="34" charset="0"/>
                        </a:rPr>
                        <a:t>13/10/06</a:t>
                      </a: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966387141"/>
                  </a:ext>
                </a:extLst>
              </a:tr>
              <a:tr h="180975">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rgbClr val="AB7E01"/>
                          </a:solidFill>
                          <a:effectLst/>
                          <a:latin typeface="Arial" panose="020B0604020202020204" pitchFamily="34" charset="0"/>
                        </a:rPr>
                        <a:t>26/09/06</a:t>
                      </a: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611498521"/>
                  </a:ext>
                </a:extLst>
              </a:tr>
              <a:tr h="180975">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rgbClr val="AB7E01"/>
                          </a:solidFill>
                          <a:effectLst/>
                          <a:latin typeface="Arial" panose="020B0604020202020204" pitchFamily="34" charset="0"/>
                        </a:rPr>
                        <a:t>30/06/06</a:t>
                      </a: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059588043"/>
                  </a:ext>
                </a:extLst>
              </a:tr>
              <a:tr h="180975">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rgbClr val="AB7E01"/>
                          </a:solidFill>
                          <a:effectLst/>
                          <a:latin typeface="Arial" panose="020B0604020202020204" pitchFamily="34" charset="0"/>
                        </a:rPr>
                        <a:t>15/06/06</a:t>
                      </a: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220178663"/>
                  </a:ext>
                </a:extLst>
              </a:tr>
              <a:tr h="180975">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rgbClr val="AB7E01"/>
                          </a:solidFill>
                          <a:effectLst/>
                          <a:latin typeface="Arial" panose="020B0604020202020204" pitchFamily="34" charset="0"/>
                        </a:rPr>
                        <a:t>29/05/06</a:t>
                      </a: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355467863"/>
                  </a:ext>
                </a:extLst>
              </a:tr>
            </a:tbl>
          </a:graphicData>
        </a:graphic>
      </p:graphicFrame>
      <p:sp>
        <p:nvSpPr>
          <p:cNvPr id="1365085" name="Rectangle 93">
            <a:extLst>
              <a:ext uri="{FF2B5EF4-FFF2-40B4-BE49-F238E27FC236}">
                <a16:creationId xmlns:a16="http://schemas.microsoft.com/office/drawing/2014/main" xmlns="" id="{9B772AD4-5BFA-4677-AA42-978604A977A4}"/>
              </a:ext>
            </a:extLst>
          </p:cNvPr>
          <p:cNvSpPr>
            <a:spLocks noChangeArrowheads="1"/>
          </p:cNvSpPr>
          <p:nvPr/>
        </p:nvSpPr>
        <p:spPr bwMode="auto">
          <a:xfrm>
            <a:off x="3013075" y="5734050"/>
            <a:ext cx="533400" cy="22860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65086" name="Rectangle 94">
            <a:extLst>
              <a:ext uri="{FF2B5EF4-FFF2-40B4-BE49-F238E27FC236}">
                <a16:creationId xmlns:a16="http://schemas.microsoft.com/office/drawing/2014/main" xmlns="" id="{DE620258-495A-427F-8ACA-530DB8654166}"/>
              </a:ext>
            </a:extLst>
          </p:cNvPr>
          <p:cNvSpPr>
            <a:spLocks noChangeArrowheads="1"/>
          </p:cNvSpPr>
          <p:nvPr/>
        </p:nvSpPr>
        <p:spPr bwMode="auto">
          <a:xfrm>
            <a:off x="3775075" y="5734050"/>
            <a:ext cx="533400" cy="2286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65087" name="Rectangle 95">
            <a:extLst>
              <a:ext uri="{FF2B5EF4-FFF2-40B4-BE49-F238E27FC236}">
                <a16:creationId xmlns:a16="http://schemas.microsoft.com/office/drawing/2014/main" xmlns="" id="{5B57A0EB-6458-4719-AA37-A52C82AEE846}"/>
              </a:ext>
            </a:extLst>
          </p:cNvPr>
          <p:cNvSpPr>
            <a:spLocks noChangeArrowheads="1"/>
          </p:cNvSpPr>
          <p:nvPr/>
        </p:nvSpPr>
        <p:spPr bwMode="auto">
          <a:xfrm>
            <a:off x="4537075" y="5734050"/>
            <a:ext cx="533400" cy="228600"/>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65088" name="Rectangle 96">
            <a:extLst>
              <a:ext uri="{FF2B5EF4-FFF2-40B4-BE49-F238E27FC236}">
                <a16:creationId xmlns:a16="http://schemas.microsoft.com/office/drawing/2014/main" xmlns="" id="{EAD07465-A75F-4AD7-9B08-03ABF1B5CC30}"/>
              </a:ext>
            </a:extLst>
          </p:cNvPr>
          <p:cNvSpPr>
            <a:spLocks noChangeArrowheads="1"/>
          </p:cNvSpPr>
          <p:nvPr/>
        </p:nvSpPr>
        <p:spPr bwMode="auto">
          <a:xfrm>
            <a:off x="5375275" y="5734050"/>
            <a:ext cx="533400" cy="2286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65089" name="Text Box 97">
            <a:extLst>
              <a:ext uri="{FF2B5EF4-FFF2-40B4-BE49-F238E27FC236}">
                <a16:creationId xmlns:a16="http://schemas.microsoft.com/office/drawing/2014/main" xmlns="" id="{1DD17BB0-732A-4D4E-AA6B-0FD6127AD5DB}"/>
              </a:ext>
            </a:extLst>
          </p:cNvPr>
          <p:cNvSpPr txBox="1">
            <a:spLocks noChangeArrowheads="1"/>
          </p:cNvSpPr>
          <p:nvPr/>
        </p:nvSpPr>
        <p:spPr bwMode="auto">
          <a:xfrm>
            <a:off x="2936876" y="5962650"/>
            <a:ext cx="764933" cy="30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latin typeface="Comic Sans MS" panose="030F0702030302020204" pitchFamily="66" charset="0"/>
              </a:rPr>
              <a:t>1</a:t>
            </a:r>
            <a:r>
              <a:rPr lang="en-US" altLang="en-US" sz="1400" b="1" baseline="30000">
                <a:latin typeface="Comic Sans MS" panose="030F0702030302020204" pitchFamily="66" charset="0"/>
              </a:rPr>
              <a:t>st</a:t>
            </a:r>
            <a:r>
              <a:rPr lang="en-US" altLang="en-US" sz="1400" b="1">
                <a:latin typeface="Comic Sans MS" panose="030F0702030302020204" pitchFamily="66" charset="0"/>
              </a:rPr>
              <a:t> Lot</a:t>
            </a:r>
          </a:p>
        </p:txBody>
      </p:sp>
      <p:sp>
        <p:nvSpPr>
          <p:cNvPr id="1365090" name="Text Box 98">
            <a:extLst>
              <a:ext uri="{FF2B5EF4-FFF2-40B4-BE49-F238E27FC236}">
                <a16:creationId xmlns:a16="http://schemas.microsoft.com/office/drawing/2014/main" xmlns="" id="{C61EE45D-1D9E-43FB-BF8E-4A4F30FEDB8E}"/>
              </a:ext>
            </a:extLst>
          </p:cNvPr>
          <p:cNvSpPr txBox="1">
            <a:spLocks noChangeArrowheads="1"/>
          </p:cNvSpPr>
          <p:nvPr/>
        </p:nvSpPr>
        <p:spPr bwMode="auto">
          <a:xfrm>
            <a:off x="3698876" y="5962650"/>
            <a:ext cx="784169" cy="30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latin typeface="Comic Sans MS" panose="030F0702030302020204" pitchFamily="66" charset="0"/>
              </a:rPr>
              <a:t>2</a:t>
            </a:r>
            <a:r>
              <a:rPr lang="en-US" altLang="en-US" sz="1400" b="1" baseline="30000">
                <a:latin typeface="Comic Sans MS" panose="030F0702030302020204" pitchFamily="66" charset="0"/>
              </a:rPr>
              <a:t>nd</a:t>
            </a:r>
            <a:r>
              <a:rPr lang="en-US" altLang="en-US" sz="1400" b="1">
                <a:latin typeface="Comic Sans MS" panose="030F0702030302020204" pitchFamily="66" charset="0"/>
              </a:rPr>
              <a:t> Lot</a:t>
            </a:r>
          </a:p>
        </p:txBody>
      </p:sp>
      <p:sp>
        <p:nvSpPr>
          <p:cNvPr id="1365091" name="Text Box 99">
            <a:extLst>
              <a:ext uri="{FF2B5EF4-FFF2-40B4-BE49-F238E27FC236}">
                <a16:creationId xmlns:a16="http://schemas.microsoft.com/office/drawing/2014/main" xmlns="" id="{97ECA8AD-6A24-40CC-B34C-90BF928CE38E}"/>
              </a:ext>
            </a:extLst>
          </p:cNvPr>
          <p:cNvSpPr txBox="1">
            <a:spLocks noChangeArrowheads="1"/>
          </p:cNvSpPr>
          <p:nvPr/>
        </p:nvSpPr>
        <p:spPr bwMode="auto">
          <a:xfrm>
            <a:off x="4460875" y="5962650"/>
            <a:ext cx="779360" cy="30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latin typeface="Comic Sans MS" panose="030F0702030302020204" pitchFamily="66" charset="0"/>
              </a:rPr>
              <a:t>3</a:t>
            </a:r>
            <a:r>
              <a:rPr lang="en-US" altLang="en-US" sz="1400" b="1" baseline="30000">
                <a:latin typeface="Comic Sans MS" panose="030F0702030302020204" pitchFamily="66" charset="0"/>
              </a:rPr>
              <a:t>rd</a:t>
            </a:r>
            <a:r>
              <a:rPr lang="en-US" altLang="en-US" sz="1400" b="1">
                <a:latin typeface="Comic Sans MS" panose="030F0702030302020204" pitchFamily="66" charset="0"/>
              </a:rPr>
              <a:t> Lot</a:t>
            </a:r>
          </a:p>
        </p:txBody>
      </p:sp>
      <p:sp>
        <p:nvSpPr>
          <p:cNvPr id="1365092" name="Text Box 100">
            <a:extLst>
              <a:ext uri="{FF2B5EF4-FFF2-40B4-BE49-F238E27FC236}">
                <a16:creationId xmlns:a16="http://schemas.microsoft.com/office/drawing/2014/main" xmlns="" id="{D516CFA6-FBBE-4514-BE4A-00F0CE02DD33}"/>
              </a:ext>
            </a:extLst>
          </p:cNvPr>
          <p:cNvSpPr txBox="1">
            <a:spLocks noChangeArrowheads="1"/>
          </p:cNvSpPr>
          <p:nvPr/>
        </p:nvSpPr>
        <p:spPr bwMode="auto">
          <a:xfrm>
            <a:off x="5299075" y="5962650"/>
            <a:ext cx="776154" cy="30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latin typeface="Comic Sans MS" panose="030F0702030302020204" pitchFamily="66" charset="0"/>
              </a:rPr>
              <a:t>4</a:t>
            </a:r>
            <a:r>
              <a:rPr lang="en-US" altLang="en-US" sz="1400" b="1" baseline="30000">
                <a:latin typeface="Comic Sans MS" panose="030F0702030302020204" pitchFamily="66" charset="0"/>
              </a:rPr>
              <a:t>th</a:t>
            </a:r>
            <a:r>
              <a:rPr lang="en-US" altLang="en-US" sz="1400" b="1">
                <a:latin typeface="Comic Sans MS" panose="030F0702030302020204" pitchFamily="66" charset="0"/>
              </a:rPr>
              <a:t> Lot</a:t>
            </a:r>
          </a:p>
        </p:txBody>
      </p:sp>
      <p:sp>
        <p:nvSpPr>
          <p:cNvPr id="1365093" name="Rectangle 101">
            <a:extLst>
              <a:ext uri="{FF2B5EF4-FFF2-40B4-BE49-F238E27FC236}">
                <a16:creationId xmlns:a16="http://schemas.microsoft.com/office/drawing/2014/main" xmlns="" id="{C1B56375-1B83-477D-984E-AFB7F8E00A13}"/>
              </a:ext>
            </a:extLst>
          </p:cNvPr>
          <p:cNvSpPr>
            <a:spLocks noChangeArrowheads="1"/>
          </p:cNvSpPr>
          <p:nvPr/>
        </p:nvSpPr>
        <p:spPr bwMode="auto">
          <a:xfrm>
            <a:off x="4572000" y="2514600"/>
            <a:ext cx="685800" cy="228600"/>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65094" name="Rectangle 102">
            <a:extLst>
              <a:ext uri="{FF2B5EF4-FFF2-40B4-BE49-F238E27FC236}">
                <a16:creationId xmlns:a16="http://schemas.microsoft.com/office/drawing/2014/main" xmlns="" id="{0C34E76E-EE7C-4927-86FD-2B1CF2DFCBDC}"/>
              </a:ext>
            </a:extLst>
          </p:cNvPr>
          <p:cNvSpPr>
            <a:spLocks noChangeArrowheads="1"/>
          </p:cNvSpPr>
          <p:nvPr/>
        </p:nvSpPr>
        <p:spPr bwMode="auto">
          <a:xfrm>
            <a:off x="5943600" y="2133600"/>
            <a:ext cx="685800" cy="228600"/>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65095" name="Rectangle 103">
            <a:extLst>
              <a:ext uri="{FF2B5EF4-FFF2-40B4-BE49-F238E27FC236}">
                <a16:creationId xmlns:a16="http://schemas.microsoft.com/office/drawing/2014/main" xmlns="" id="{E0A49427-5519-40BD-B56C-F4D589D65BED}"/>
              </a:ext>
            </a:extLst>
          </p:cNvPr>
          <p:cNvSpPr>
            <a:spLocks noChangeArrowheads="1"/>
          </p:cNvSpPr>
          <p:nvPr/>
        </p:nvSpPr>
        <p:spPr bwMode="auto">
          <a:xfrm>
            <a:off x="5257800" y="2286000"/>
            <a:ext cx="685800" cy="228600"/>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65096" name="Rectangle 104">
            <a:extLst>
              <a:ext uri="{FF2B5EF4-FFF2-40B4-BE49-F238E27FC236}">
                <a16:creationId xmlns:a16="http://schemas.microsoft.com/office/drawing/2014/main" xmlns="" id="{1339B845-B9FA-4875-8162-4CF1EB7BF275}"/>
              </a:ext>
            </a:extLst>
          </p:cNvPr>
          <p:cNvSpPr>
            <a:spLocks noChangeArrowheads="1"/>
          </p:cNvSpPr>
          <p:nvPr/>
        </p:nvSpPr>
        <p:spPr bwMode="auto">
          <a:xfrm>
            <a:off x="6629400" y="1905000"/>
            <a:ext cx="381000" cy="2286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65097" name="Rectangle 105">
            <a:extLst>
              <a:ext uri="{FF2B5EF4-FFF2-40B4-BE49-F238E27FC236}">
                <a16:creationId xmlns:a16="http://schemas.microsoft.com/office/drawing/2014/main" xmlns="" id="{8AFE30F7-313C-4262-9971-2D524BEACAE3}"/>
              </a:ext>
            </a:extLst>
          </p:cNvPr>
          <p:cNvSpPr>
            <a:spLocks noChangeArrowheads="1"/>
          </p:cNvSpPr>
          <p:nvPr/>
        </p:nvSpPr>
        <p:spPr bwMode="auto">
          <a:xfrm>
            <a:off x="7010400" y="1676400"/>
            <a:ext cx="381000" cy="2286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65098" name="Rectangle 106">
            <a:extLst>
              <a:ext uri="{FF2B5EF4-FFF2-40B4-BE49-F238E27FC236}">
                <a16:creationId xmlns:a16="http://schemas.microsoft.com/office/drawing/2014/main" xmlns="" id="{FA6E9CFC-8858-45D8-849F-CE36F029CE77}"/>
              </a:ext>
            </a:extLst>
          </p:cNvPr>
          <p:cNvSpPr>
            <a:spLocks noChangeArrowheads="1"/>
          </p:cNvSpPr>
          <p:nvPr/>
        </p:nvSpPr>
        <p:spPr bwMode="auto">
          <a:xfrm>
            <a:off x="7391400" y="1447800"/>
            <a:ext cx="1524000" cy="2286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65099" name="Line 107">
            <a:extLst>
              <a:ext uri="{FF2B5EF4-FFF2-40B4-BE49-F238E27FC236}">
                <a16:creationId xmlns:a16="http://schemas.microsoft.com/office/drawing/2014/main" xmlns="" id="{B5C7EEB5-BE80-49E1-B76E-36BF88483803}"/>
              </a:ext>
            </a:extLst>
          </p:cNvPr>
          <p:cNvSpPr>
            <a:spLocks noChangeShapeType="1"/>
          </p:cNvSpPr>
          <p:nvPr/>
        </p:nvSpPr>
        <p:spPr bwMode="auto">
          <a:xfrm>
            <a:off x="9296400" y="1219200"/>
            <a:ext cx="0" cy="2590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365100" name="Text Box 108">
            <a:extLst>
              <a:ext uri="{FF2B5EF4-FFF2-40B4-BE49-F238E27FC236}">
                <a16:creationId xmlns:a16="http://schemas.microsoft.com/office/drawing/2014/main" xmlns="" id="{F99B2559-384B-4E06-B6A2-B9B8A6101E0D}"/>
              </a:ext>
            </a:extLst>
          </p:cNvPr>
          <p:cNvSpPr txBox="1">
            <a:spLocks noChangeArrowheads="1"/>
          </p:cNvSpPr>
          <p:nvPr/>
        </p:nvSpPr>
        <p:spPr bwMode="auto">
          <a:xfrm>
            <a:off x="8575675" y="5962650"/>
            <a:ext cx="1924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latin typeface="Comic Sans MS" panose="030F0702030302020204" pitchFamily="66" charset="0"/>
              </a:rPr>
              <a:t>PMD Target 20,000</a:t>
            </a:r>
          </a:p>
        </p:txBody>
      </p:sp>
      <p:sp>
        <p:nvSpPr>
          <p:cNvPr id="1365101" name="Line 109">
            <a:extLst>
              <a:ext uri="{FF2B5EF4-FFF2-40B4-BE49-F238E27FC236}">
                <a16:creationId xmlns:a16="http://schemas.microsoft.com/office/drawing/2014/main" xmlns="" id="{FACE8DF5-5ECC-4F2F-B056-0884BABDEE78}"/>
              </a:ext>
            </a:extLst>
          </p:cNvPr>
          <p:cNvSpPr>
            <a:spLocks noChangeShapeType="1"/>
          </p:cNvSpPr>
          <p:nvPr/>
        </p:nvSpPr>
        <p:spPr bwMode="auto">
          <a:xfrm>
            <a:off x="9032875" y="5886450"/>
            <a:ext cx="11430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365102" name="Text Box 110">
            <a:extLst>
              <a:ext uri="{FF2B5EF4-FFF2-40B4-BE49-F238E27FC236}">
                <a16:creationId xmlns:a16="http://schemas.microsoft.com/office/drawing/2014/main" xmlns="" id="{17EA115E-1E25-47C1-9A71-077962261054}"/>
              </a:ext>
            </a:extLst>
          </p:cNvPr>
          <p:cNvSpPr txBox="1">
            <a:spLocks noChangeArrowheads="1"/>
          </p:cNvSpPr>
          <p:nvPr/>
        </p:nvSpPr>
        <p:spPr bwMode="auto">
          <a:xfrm>
            <a:off x="3733800" y="2514600"/>
            <a:ext cx="8016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latin typeface="Comic Sans MS" panose="030F0702030302020204" pitchFamily="66" charset="0"/>
              </a:rPr>
              <a:t>10,000</a:t>
            </a:r>
          </a:p>
        </p:txBody>
      </p:sp>
      <p:sp>
        <p:nvSpPr>
          <p:cNvPr id="1365103" name="Text Box 111">
            <a:extLst>
              <a:ext uri="{FF2B5EF4-FFF2-40B4-BE49-F238E27FC236}">
                <a16:creationId xmlns:a16="http://schemas.microsoft.com/office/drawing/2014/main" xmlns="" id="{51D0C7F2-C46F-48EB-BDDC-564150C865F9}"/>
              </a:ext>
            </a:extLst>
          </p:cNvPr>
          <p:cNvSpPr txBox="1">
            <a:spLocks noChangeArrowheads="1"/>
          </p:cNvSpPr>
          <p:nvPr/>
        </p:nvSpPr>
        <p:spPr bwMode="auto">
          <a:xfrm>
            <a:off x="5867400" y="1828800"/>
            <a:ext cx="6937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latin typeface="Comic Sans MS" panose="030F0702030302020204" pitchFamily="66" charset="0"/>
              </a:rPr>
              <a:t>5,000</a:t>
            </a:r>
          </a:p>
        </p:txBody>
      </p:sp>
      <p:sp>
        <p:nvSpPr>
          <p:cNvPr id="1365104" name="Text Box 112">
            <a:extLst>
              <a:ext uri="{FF2B5EF4-FFF2-40B4-BE49-F238E27FC236}">
                <a16:creationId xmlns:a16="http://schemas.microsoft.com/office/drawing/2014/main" xmlns="" id="{A02C821B-123A-4C23-A0A8-FAB59861ADED}"/>
              </a:ext>
            </a:extLst>
          </p:cNvPr>
          <p:cNvSpPr txBox="1">
            <a:spLocks noChangeArrowheads="1"/>
          </p:cNvSpPr>
          <p:nvPr/>
        </p:nvSpPr>
        <p:spPr bwMode="auto">
          <a:xfrm>
            <a:off x="5105400" y="2057400"/>
            <a:ext cx="8016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latin typeface="Comic Sans MS" panose="030F0702030302020204" pitchFamily="66" charset="0"/>
              </a:rPr>
              <a:t>10,000</a:t>
            </a:r>
          </a:p>
        </p:txBody>
      </p:sp>
      <p:sp>
        <p:nvSpPr>
          <p:cNvPr id="1365105" name="Text Box 113">
            <a:extLst>
              <a:ext uri="{FF2B5EF4-FFF2-40B4-BE49-F238E27FC236}">
                <a16:creationId xmlns:a16="http://schemas.microsoft.com/office/drawing/2014/main" xmlns="" id="{DF9E9EA2-BB88-4F03-8DC7-E1C27860E54A}"/>
              </a:ext>
            </a:extLst>
          </p:cNvPr>
          <p:cNvSpPr txBox="1">
            <a:spLocks noChangeArrowheads="1"/>
          </p:cNvSpPr>
          <p:nvPr/>
        </p:nvSpPr>
        <p:spPr bwMode="auto">
          <a:xfrm>
            <a:off x="4419600" y="2286000"/>
            <a:ext cx="8016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latin typeface="Comic Sans MS" panose="030F0702030302020204" pitchFamily="66" charset="0"/>
              </a:rPr>
              <a:t>10,000</a:t>
            </a:r>
          </a:p>
        </p:txBody>
      </p:sp>
      <p:sp>
        <p:nvSpPr>
          <p:cNvPr id="1365106" name="Text Box 114">
            <a:extLst>
              <a:ext uri="{FF2B5EF4-FFF2-40B4-BE49-F238E27FC236}">
                <a16:creationId xmlns:a16="http://schemas.microsoft.com/office/drawing/2014/main" xmlns="" id="{82035C17-CB1E-49C6-9074-EEF2CFCA6C18}"/>
              </a:ext>
            </a:extLst>
          </p:cNvPr>
          <p:cNvSpPr txBox="1">
            <a:spLocks noChangeArrowheads="1"/>
          </p:cNvSpPr>
          <p:nvPr/>
        </p:nvSpPr>
        <p:spPr bwMode="auto">
          <a:xfrm>
            <a:off x="6248400" y="1600200"/>
            <a:ext cx="6937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latin typeface="Comic Sans MS" panose="030F0702030302020204" pitchFamily="66" charset="0"/>
              </a:rPr>
              <a:t>5,000</a:t>
            </a:r>
          </a:p>
        </p:txBody>
      </p:sp>
      <p:sp>
        <p:nvSpPr>
          <p:cNvPr id="1365107" name="Text Box 115">
            <a:extLst>
              <a:ext uri="{FF2B5EF4-FFF2-40B4-BE49-F238E27FC236}">
                <a16:creationId xmlns:a16="http://schemas.microsoft.com/office/drawing/2014/main" xmlns="" id="{880BC383-021C-47CA-ACB7-C0CF73A8E302}"/>
              </a:ext>
            </a:extLst>
          </p:cNvPr>
          <p:cNvSpPr txBox="1">
            <a:spLocks noChangeArrowheads="1"/>
          </p:cNvSpPr>
          <p:nvPr/>
        </p:nvSpPr>
        <p:spPr bwMode="auto">
          <a:xfrm>
            <a:off x="6553200" y="1371600"/>
            <a:ext cx="8016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latin typeface="Comic Sans MS" panose="030F0702030302020204" pitchFamily="66" charset="0"/>
              </a:rPr>
              <a:t>20,100</a:t>
            </a:r>
          </a:p>
        </p:txBody>
      </p:sp>
      <p:sp>
        <p:nvSpPr>
          <p:cNvPr id="1365108" name="Rectangle 116">
            <a:extLst>
              <a:ext uri="{FF2B5EF4-FFF2-40B4-BE49-F238E27FC236}">
                <a16:creationId xmlns:a16="http://schemas.microsoft.com/office/drawing/2014/main" xmlns="" id="{FF65A4CB-AC3C-475C-977C-3C05AAABD5EF}"/>
              </a:ext>
            </a:extLst>
          </p:cNvPr>
          <p:cNvSpPr>
            <a:spLocks noChangeArrowheads="1"/>
          </p:cNvSpPr>
          <p:nvPr/>
        </p:nvSpPr>
        <p:spPr bwMode="auto">
          <a:xfrm>
            <a:off x="8915400" y="1219200"/>
            <a:ext cx="381000" cy="1524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65109" name="Text Box 117">
            <a:extLst>
              <a:ext uri="{FF2B5EF4-FFF2-40B4-BE49-F238E27FC236}">
                <a16:creationId xmlns:a16="http://schemas.microsoft.com/office/drawing/2014/main" xmlns="" id="{74536D3A-0265-4F91-8350-BEE900D4543E}"/>
              </a:ext>
            </a:extLst>
          </p:cNvPr>
          <p:cNvSpPr txBox="1">
            <a:spLocks noChangeArrowheads="1"/>
          </p:cNvSpPr>
          <p:nvPr/>
        </p:nvSpPr>
        <p:spPr bwMode="auto">
          <a:xfrm>
            <a:off x="8229600" y="1143000"/>
            <a:ext cx="6937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latin typeface="Comic Sans MS" panose="030F0702030302020204" pitchFamily="66" charset="0"/>
              </a:rPr>
              <a:t>4,000</a:t>
            </a:r>
          </a:p>
        </p:txBody>
      </p:sp>
      <p:sp>
        <p:nvSpPr>
          <p:cNvPr id="1365110" name="Text Box 118">
            <a:extLst>
              <a:ext uri="{FF2B5EF4-FFF2-40B4-BE49-F238E27FC236}">
                <a16:creationId xmlns:a16="http://schemas.microsoft.com/office/drawing/2014/main" xmlns="" id="{D9C60AA9-AE6C-4AC4-9DAB-A272B1CF9D68}"/>
              </a:ext>
            </a:extLst>
          </p:cNvPr>
          <p:cNvSpPr txBox="1">
            <a:spLocks noChangeArrowheads="1"/>
          </p:cNvSpPr>
          <p:nvPr/>
        </p:nvSpPr>
        <p:spPr bwMode="auto">
          <a:xfrm>
            <a:off x="3124200" y="2743200"/>
            <a:ext cx="6937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latin typeface="Comic Sans MS" panose="030F0702030302020204" pitchFamily="66" charset="0"/>
              </a:rPr>
              <a:t>9,900</a:t>
            </a:r>
          </a:p>
        </p:txBody>
      </p:sp>
      <p:graphicFrame>
        <p:nvGraphicFramePr>
          <p:cNvPr id="1365111" name="Group 119">
            <a:extLst>
              <a:ext uri="{FF2B5EF4-FFF2-40B4-BE49-F238E27FC236}">
                <a16:creationId xmlns:a16="http://schemas.microsoft.com/office/drawing/2014/main" xmlns="" id="{1D0800D2-9DA8-4125-A2AA-D64F6D7E3347}"/>
              </a:ext>
            </a:extLst>
          </p:cNvPr>
          <p:cNvGraphicFramePr>
            <a:graphicFrameLocks noGrp="1"/>
          </p:cNvGraphicFramePr>
          <p:nvPr/>
        </p:nvGraphicFramePr>
        <p:xfrm>
          <a:off x="1828800" y="2743200"/>
          <a:ext cx="7620000" cy="1066800"/>
        </p:xfrm>
        <a:graphic>
          <a:graphicData uri="http://schemas.openxmlformats.org/drawingml/2006/table">
            <a:tbl>
              <a:tblPr/>
              <a:tblGrid>
                <a:gridCol w="1066800">
                  <a:extLst>
                    <a:ext uri="{9D8B030D-6E8A-4147-A177-3AD203B41FA5}">
                      <a16:colId xmlns:a16="http://schemas.microsoft.com/office/drawing/2014/main" xmlns="" val="2355211479"/>
                    </a:ext>
                  </a:extLst>
                </a:gridCol>
                <a:gridCol w="685800">
                  <a:extLst>
                    <a:ext uri="{9D8B030D-6E8A-4147-A177-3AD203B41FA5}">
                      <a16:colId xmlns:a16="http://schemas.microsoft.com/office/drawing/2014/main" xmlns="" val="2936451610"/>
                    </a:ext>
                  </a:extLst>
                </a:gridCol>
                <a:gridCol w="685800">
                  <a:extLst>
                    <a:ext uri="{9D8B030D-6E8A-4147-A177-3AD203B41FA5}">
                      <a16:colId xmlns:a16="http://schemas.microsoft.com/office/drawing/2014/main" xmlns="" val="1114855228"/>
                    </a:ext>
                  </a:extLst>
                </a:gridCol>
                <a:gridCol w="685800">
                  <a:extLst>
                    <a:ext uri="{9D8B030D-6E8A-4147-A177-3AD203B41FA5}">
                      <a16:colId xmlns:a16="http://schemas.microsoft.com/office/drawing/2014/main" xmlns="" val="4029899384"/>
                    </a:ext>
                  </a:extLst>
                </a:gridCol>
                <a:gridCol w="685800">
                  <a:extLst>
                    <a:ext uri="{9D8B030D-6E8A-4147-A177-3AD203B41FA5}">
                      <a16:colId xmlns:a16="http://schemas.microsoft.com/office/drawing/2014/main" xmlns="" val="3098671685"/>
                    </a:ext>
                  </a:extLst>
                </a:gridCol>
                <a:gridCol w="762000">
                  <a:extLst>
                    <a:ext uri="{9D8B030D-6E8A-4147-A177-3AD203B41FA5}">
                      <a16:colId xmlns:a16="http://schemas.microsoft.com/office/drawing/2014/main" xmlns="" val="91415012"/>
                    </a:ext>
                  </a:extLst>
                </a:gridCol>
                <a:gridCol w="762000">
                  <a:extLst>
                    <a:ext uri="{9D8B030D-6E8A-4147-A177-3AD203B41FA5}">
                      <a16:colId xmlns:a16="http://schemas.microsoft.com/office/drawing/2014/main" xmlns="" val="389367164"/>
                    </a:ext>
                  </a:extLst>
                </a:gridCol>
                <a:gridCol w="762000">
                  <a:extLst>
                    <a:ext uri="{9D8B030D-6E8A-4147-A177-3AD203B41FA5}">
                      <a16:colId xmlns:a16="http://schemas.microsoft.com/office/drawing/2014/main" xmlns="" val="862343024"/>
                    </a:ext>
                  </a:extLst>
                </a:gridCol>
                <a:gridCol w="762000">
                  <a:extLst>
                    <a:ext uri="{9D8B030D-6E8A-4147-A177-3AD203B41FA5}">
                      <a16:colId xmlns:a16="http://schemas.microsoft.com/office/drawing/2014/main" xmlns="" val="748016281"/>
                    </a:ext>
                  </a:extLst>
                </a:gridCol>
                <a:gridCol w="762000">
                  <a:extLst>
                    <a:ext uri="{9D8B030D-6E8A-4147-A177-3AD203B41FA5}">
                      <a16:colId xmlns:a16="http://schemas.microsoft.com/office/drawing/2014/main" xmlns="" val="1147684349"/>
                    </a:ext>
                  </a:extLst>
                </a:gridCol>
              </a:tblGrid>
              <a:tr h="149225">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rgbClr val="AB7E01"/>
                          </a:solidFill>
                          <a:effectLst/>
                          <a:latin typeface="Arial" panose="020B0604020202020204" pitchFamily="34" charset="0"/>
                        </a:rPr>
                        <a:t>22/02/06</a:t>
                      </a: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683992921"/>
                  </a:ext>
                </a:extLst>
              </a:tr>
              <a:tr h="180975">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rgbClr val="AB7E01"/>
                          </a:solidFill>
                          <a:effectLst/>
                          <a:latin typeface="Arial" panose="020B0604020202020204" pitchFamily="34" charset="0"/>
                        </a:rPr>
                        <a:t>24/01/06</a:t>
                      </a: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43830468"/>
                  </a:ext>
                </a:extLst>
              </a:tr>
              <a:tr h="180975">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rgbClr val="AB7E01"/>
                          </a:solidFill>
                          <a:effectLst/>
                          <a:latin typeface="Arial" panose="020B0604020202020204" pitchFamily="34" charset="0"/>
                        </a:rPr>
                        <a:t>04/01/06</a:t>
                      </a: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388581822"/>
                  </a:ext>
                </a:extLst>
              </a:tr>
              <a:tr h="180975">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rgbClr val="AB7E01"/>
                          </a:solidFill>
                          <a:effectLst/>
                          <a:latin typeface="Arial" panose="020B0604020202020204" pitchFamily="34" charset="0"/>
                        </a:rPr>
                        <a:t>16/11/05</a:t>
                      </a: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517453588"/>
                  </a:ext>
                </a:extLst>
              </a:tr>
              <a:tr h="180975">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rgbClr val="AB7E01"/>
                          </a:solidFill>
                          <a:effectLst/>
                          <a:latin typeface="Arial" panose="020B0604020202020204" pitchFamily="34" charset="0"/>
                        </a:rPr>
                        <a:t>29/08/05</a:t>
                      </a: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90805706"/>
                  </a:ext>
                </a:extLst>
              </a:tr>
            </a:tbl>
          </a:graphicData>
        </a:graphic>
      </p:graphicFrame>
      <p:sp>
        <p:nvSpPr>
          <p:cNvPr id="1365179" name="Rectangle 187">
            <a:extLst>
              <a:ext uri="{FF2B5EF4-FFF2-40B4-BE49-F238E27FC236}">
                <a16:creationId xmlns:a16="http://schemas.microsoft.com/office/drawing/2014/main" xmlns="" id="{9A25540C-F992-461D-AFC4-0C82168F1220}"/>
              </a:ext>
            </a:extLst>
          </p:cNvPr>
          <p:cNvSpPr>
            <a:spLocks noChangeArrowheads="1"/>
          </p:cNvSpPr>
          <p:nvPr/>
        </p:nvSpPr>
        <p:spPr bwMode="auto">
          <a:xfrm>
            <a:off x="3810000" y="2743200"/>
            <a:ext cx="762000" cy="2286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65180" name="Rectangle 188">
            <a:extLst>
              <a:ext uri="{FF2B5EF4-FFF2-40B4-BE49-F238E27FC236}">
                <a16:creationId xmlns:a16="http://schemas.microsoft.com/office/drawing/2014/main" xmlns="" id="{8F8537E9-7DD9-44D4-8653-34B9C74097A4}"/>
              </a:ext>
            </a:extLst>
          </p:cNvPr>
          <p:cNvSpPr>
            <a:spLocks noChangeArrowheads="1"/>
          </p:cNvSpPr>
          <p:nvPr/>
        </p:nvSpPr>
        <p:spPr bwMode="auto">
          <a:xfrm>
            <a:off x="3505200" y="2971800"/>
            <a:ext cx="304800" cy="1524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65181" name="Text Box 189">
            <a:extLst>
              <a:ext uri="{FF2B5EF4-FFF2-40B4-BE49-F238E27FC236}">
                <a16:creationId xmlns:a16="http://schemas.microsoft.com/office/drawing/2014/main" xmlns="" id="{54894CE4-BA1E-4FEF-9D91-6F3F85407E55}"/>
              </a:ext>
            </a:extLst>
          </p:cNvPr>
          <p:cNvSpPr txBox="1">
            <a:spLocks noChangeArrowheads="1"/>
          </p:cNvSpPr>
          <p:nvPr/>
        </p:nvSpPr>
        <p:spPr bwMode="auto">
          <a:xfrm>
            <a:off x="2819400" y="2895600"/>
            <a:ext cx="6937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latin typeface="Comic Sans MS" panose="030F0702030302020204" pitchFamily="66" charset="0"/>
              </a:rPr>
              <a:t>4,000</a:t>
            </a:r>
          </a:p>
        </p:txBody>
      </p:sp>
      <p:sp>
        <p:nvSpPr>
          <p:cNvPr id="1365182" name="Rectangle 190">
            <a:extLst>
              <a:ext uri="{FF2B5EF4-FFF2-40B4-BE49-F238E27FC236}">
                <a16:creationId xmlns:a16="http://schemas.microsoft.com/office/drawing/2014/main" xmlns="" id="{5987A532-965E-4E54-BD4A-10FBEF2B3925}"/>
              </a:ext>
            </a:extLst>
          </p:cNvPr>
          <p:cNvSpPr>
            <a:spLocks noChangeArrowheads="1"/>
          </p:cNvSpPr>
          <p:nvPr/>
        </p:nvSpPr>
        <p:spPr bwMode="auto">
          <a:xfrm flipH="1">
            <a:off x="3200400" y="3200400"/>
            <a:ext cx="152400" cy="15240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65183" name="Rectangle 191">
            <a:extLst>
              <a:ext uri="{FF2B5EF4-FFF2-40B4-BE49-F238E27FC236}">
                <a16:creationId xmlns:a16="http://schemas.microsoft.com/office/drawing/2014/main" xmlns="" id="{344722D0-8BD7-41AC-80FA-67410D098034}"/>
              </a:ext>
            </a:extLst>
          </p:cNvPr>
          <p:cNvSpPr>
            <a:spLocks noChangeArrowheads="1"/>
          </p:cNvSpPr>
          <p:nvPr/>
        </p:nvSpPr>
        <p:spPr bwMode="auto">
          <a:xfrm>
            <a:off x="3352800" y="3200400"/>
            <a:ext cx="152400" cy="1524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65184" name="Rectangle 192">
            <a:extLst>
              <a:ext uri="{FF2B5EF4-FFF2-40B4-BE49-F238E27FC236}">
                <a16:creationId xmlns:a16="http://schemas.microsoft.com/office/drawing/2014/main" xmlns="" id="{56F001E0-9670-4F02-B98E-0FCB98CEBD0D}"/>
              </a:ext>
            </a:extLst>
          </p:cNvPr>
          <p:cNvSpPr>
            <a:spLocks noChangeArrowheads="1"/>
          </p:cNvSpPr>
          <p:nvPr/>
        </p:nvSpPr>
        <p:spPr bwMode="auto">
          <a:xfrm>
            <a:off x="3124200" y="3429000"/>
            <a:ext cx="152400" cy="15240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65185" name="Rectangle 193">
            <a:extLst>
              <a:ext uri="{FF2B5EF4-FFF2-40B4-BE49-F238E27FC236}">
                <a16:creationId xmlns:a16="http://schemas.microsoft.com/office/drawing/2014/main" xmlns="" id="{FADF9A86-3577-489A-839E-A1DEA3BB3ED3}"/>
              </a:ext>
            </a:extLst>
          </p:cNvPr>
          <p:cNvSpPr>
            <a:spLocks noChangeArrowheads="1"/>
          </p:cNvSpPr>
          <p:nvPr/>
        </p:nvSpPr>
        <p:spPr bwMode="auto">
          <a:xfrm>
            <a:off x="2895600" y="3657600"/>
            <a:ext cx="228600" cy="15240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65186" name="Text Box 194">
            <a:extLst>
              <a:ext uri="{FF2B5EF4-FFF2-40B4-BE49-F238E27FC236}">
                <a16:creationId xmlns:a16="http://schemas.microsoft.com/office/drawing/2014/main" xmlns="" id="{886591F4-FF4F-44F0-AEDE-1A71DECB2AC9}"/>
              </a:ext>
            </a:extLst>
          </p:cNvPr>
          <p:cNvSpPr txBox="1">
            <a:spLocks noChangeArrowheads="1"/>
          </p:cNvSpPr>
          <p:nvPr/>
        </p:nvSpPr>
        <p:spPr bwMode="auto">
          <a:xfrm>
            <a:off x="3505200" y="3124200"/>
            <a:ext cx="1466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latin typeface="Comic Sans MS" panose="030F0702030302020204" pitchFamily="66" charset="0"/>
              </a:rPr>
              <a:t>2,000 + 2,000</a:t>
            </a:r>
          </a:p>
        </p:txBody>
      </p:sp>
      <p:sp>
        <p:nvSpPr>
          <p:cNvPr id="1365187" name="Text Box 195">
            <a:extLst>
              <a:ext uri="{FF2B5EF4-FFF2-40B4-BE49-F238E27FC236}">
                <a16:creationId xmlns:a16="http://schemas.microsoft.com/office/drawing/2014/main" xmlns="" id="{74FEF168-0579-4CCB-B002-5722E1D8D3F1}"/>
              </a:ext>
            </a:extLst>
          </p:cNvPr>
          <p:cNvSpPr txBox="1">
            <a:spLocks noChangeArrowheads="1"/>
          </p:cNvSpPr>
          <p:nvPr/>
        </p:nvSpPr>
        <p:spPr bwMode="auto">
          <a:xfrm>
            <a:off x="3200400" y="3581400"/>
            <a:ext cx="6937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latin typeface="Comic Sans MS" panose="030F0702030302020204" pitchFamily="66" charset="0"/>
              </a:rPr>
              <a:t>4,000</a:t>
            </a:r>
          </a:p>
        </p:txBody>
      </p:sp>
      <p:sp>
        <p:nvSpPr>
          <p:cNvPr id="1365188" name="Text Box 196">
            <a:extLst>
              <a:ext uri="{FF2B5EF4-FFF2-40B4-BE49-F238E27FC236}">
                <a16:creationId xmlns:a16="http://schemas.microsoft.com/office/drawing/2014/main" xmlns="" id="{F9764B3F-45FC-42E6-9BDD-76D55F43FD24}"/>
              </a:ext>
            </a:extLst>
          </p:cNvPr>
          <p:cNvSpPr txBox="1">
            <a:spLocks noChangeArrowheads="1"/>
          </p:cNvSpPr>
          <p:nvPr/>
        </p:nvSpPr>
        <p:spPr bwMode="auto">
          <a:xfrm>
            <a:off x="3352800" y="3352800"/>
            <a:ext cx="6937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latin typeface="Comic Sans MS" panose="030F0702030302020204" pitchFamily="66" charset="0"/>
              </a:rPr>
              <a:t>2,000</a:t>
            </a:r>
          </a:p>
        </p:txBody>
      </p:sp>
      <p:sp>
        <p:nvSpPr>
          <p:cNvPr id="1365190" name="Text Box 198">
            <a:extLst>
              <a:ext uri="{FF2B5EF4-FFF2-40B4-BE49-F238E27FC236}">
                <a16:creationId xmlns:a16="http://schemas.microsoft.com/office/drawing/2014/main" xmlns="" id="{BFE67E0F-6E82-43D8-B42E-BDF0DC748767}"/>
              </a:ext>
            </a:extLst>
          </p:cNvPr>
          <p:cNvSpPr txBox="1">
            <a:spLocks noChangeArrowheads="1"/>
          </p:cNvSpPr>
          <p:nvPr/>
        </p:nvSpPr>
        <p:spPr bwMode="auto">
          <a:xfrm>
            <a:off x="6858000" y="990600"/>
            <a:ext cx="8016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solidFill>
                  <a:srgbClr val="FF3399"/>
                </a:solidFill>
                <a:latin typeface="Comic Sans MS" panose="030F0702030302020204" pitchFamily="66" charset="0"/>
              </a:rPr>
              <a:t>60,000</a:t>
            </a:r>
          </a:p>
        </p:txBody>
      </p:sp>
      <p:sp>
        <p:nvSpPr>
          <p:cNvPr id="1365191" name="Text Box 199">
            <a:extLst>
              <a:ext uri="{FF2B5EF4-FFF2-40B4-BE49-F238E27FC236}">
                <a16:creationId xmlns:a16="http://schemas.microsoft.com/office/drawing/2014/main" xmlns="" id="{857B344F-671F-4BF1-925D-40175693C2DD}"/>
              </a:ext>
            </a:extLst>
          </p:cNvPr>
          <p:cNvSpPr txBox="1">
            <a:spLocks noChangeArrowheads="1"/>
          </p:cNvSpPr>
          <p:nvPr/>
        </p:nvSpPr>
        <p:spPr bwMode="auto">
          <a:xfrm>
            <a:off x="4572000" y="990600"/>
            <a:ext cx="8016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solidFill>
                  <a:srgbClr val="FF3399"/>
                </a:solidFill>
                <a:latin typeface="Comic Sans MS" panose="030F0702030302020204" pitchFamily="66" charset="0"/>
              </a:rPr>
              <a:t>30,000</a:t>
            </a:r>
          </a:p>
        </p:txBody>
      </p:sp>
      <p:sp>
        <p:nvSpPr>
          <p:cNvPr id="1365192" name="Text Box 200">
            <a:extLst>
              <a:ext uri="{FF2B5EF4-FFF2-40B4-BE49-F238E27FC236}">
                <a16:creationId xmlns:a16="http://schemas.microsoft.com/office/drawing/2014/main" xmlns="" id="{F0683DFF-97C8-4104-A03B-027D09649F7A}"/>
              </a:ext>
            </a:extLst>
          </p:cNvPr>
          <p:cNvSpPr txBox="1">
            <a:spLocks noChangeArrowheads="1"/>
          </p:cNvSpPr>
          <p:nvPr/>
        </p:nvSpPr>
        <p:spPr bwMode="auto">
          <a:xfrm>
            <a:off x="3719514" y="4076701"/>
            <a:ext cx="43195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2000" b="1">
                <a:solidFill>
                  <a:srgbClr val="CC3300"/>
                </a:solidFill>
                <a:effectLst>
                  <a:outerShdw blurRad="38100" dist="38100" dir="2700000" algn="tl">
                    <a:srgbClr val="C0C0C0"/>
                  </a:outerShdw>
                </a:effectLst>
                <a:latin typeface="Comic Sans MS" panose="030F0702030302020204" pitchFamily="66" charset="0"/>
              </a:rPr>
              <a:t>(Delivered to PMD Collaboration)</a:t>
            </a:r>
            <a:r>
              <a:rPr lang="en-US" altLang="en-US" sz="2800">
                <a:solidFill>
                  <a:srgbClr val="CC3300"/>
                </a:solidFill>
                <a:latin typeface="Comic Sans MS" panose="030F0702030302020204" pitchFamily="66" charset="0"/>
              </a:rPr>
              <a:t> </a:t>
            </a:r>
          </a:p>
        </p:txBody>
      </p:sp>
      <p:sp>
        <p:nvSpPr>
          <p:cNvPr id="1365193" name="Text Box 201">
            <a:extLst>
              <a:ext uri="{FF2B5EF4-FFF2-40B4-BE49-F238E27FC236}">
                <a16:creationId xmlns:a16="http://schemas.microsoft.com/office/drawing/2014/main" xmlns="" id="{5C9366A7-06B9-4559-B65B-7F15C9F82855}"/>
              </a:ext>
            </a:extLst>
          </p:cNvPr>
          <p:cNvSpPr txBox="1">
            <a:spLocks noChangeArrowheads="1"/>
          </p:cNvSpPr>
          <p:nvPr/>
        </p:nvSpPr>
        <p:spPr bwMode="auto">
          <a:xfrm>
            <a:off x="6213476" y="5962650"/>
            <a:ext cx="21177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latin typeface="Comic Sans MS" panose="030F0702030302020204" pitchFamily="66" charset="0"/>
              </a:rPr>
              <a:t>MUON Target 88,000</a:t>
            </a:r>
          </a:p>
        </p:txBody>
      </p:sp>
      <p:sp>
        <p:nvSpPr>
          <p:cNvPr id="1365194" name="Line 202">
            <a:extLst>
              <a:ext uri="{FF2B5EF4-FFF2-40B4-BE49-F238E27FC236}">
                <a16:creationId xmlns:a16="http://schemas.microsoft.com/office/drawing/2014/main" xmlns="" id="{AFD6E014-FDE2-4F4A-B37D-1E243E90CC1D}"/>
              </a:ext>
            </a:extLst>
          </p:cNvPr>
          <p:cNvSpPr>
            <a:spLocks noChangeShapeType="1"/>
          </p:cNvSpPr>
          <p:nvPr/>
        </p:nvSpPr>
        <p:spPr bwMode="auto">
          <a:xfrm>
            <a:off x="6746875" y="5886450"/>
            <a:ext cx="11430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aphicFrame>
        <p:nvGraphicFramePr>
          <p:cNvPr id="1365195" name="Group 203">
            <a:extLst>
              <a:ext uri="{FF2B5EF4-FFF2-40B4-BE49-F238E27FC236}">
                <a16:creationId xmlns:a16="http://schemas.microsoft.com/office/drawing/2014/main" xmlns="" id="{0DAEBFB8-5730-435B-AD2A-1F0D8D2088C6}"/>
              </a:ext>
            </a:extLst>
          </p:cNvPr>
          <p:cNvGraphicFramePr>
            <a:graphicFrameLocks noGrp="1"/>
          </p:cNvGraphicFramePr>
          <p:nvPr/>
        </p:nvGraphicFramePr>
        <p:xfrm>
          <a:off x="4405313" y="4808538"/>
          <a:ext cx="2438400" cy="609580"/>
        </p:xfrm>
        <a:graphic>
          <a:graphicData uri="http://schemas.openxmlformats.org/drawingml/2006/table">
            <a:tbl>
              <a:tblPr/>
              <a:tblGrid>
                <a:gridCol w="1066800">
                  <a:extLst>
                    <a:ext uri="{9D8B030D-6E8A-4147-A177-3AD203B41FA5}">
                      <a16:colId xmlns:a16="http://schemas.microsoft.com/office/drawing/2014/main" xmlns="" val="679277939"/>
                    </a:ext>
                  </a:extLst>
                </a:gridCol>
                <a:gridCol w="685800">
                  <a:extLst>
                    <a:ext uri="{9D8B030D-6E8A-4147-A177-3AD203B41FA5}">
                      <a16:colId xmlns:a16="http://schemas.microsoft.com/office/drawing/2014/main" xmlns="" val="1509951279"/>
                    </a:ext>
                  </a:extLst>
                </a:gridCol>
                <a:gridCol w="685800">
                  <a:extLst>
                    <a:ext uri="{9D8B030D-6E8A-4147-A177-3AD203B41FA5}">
                      <a16:colId xmlns:a16="http://schemas.microsoft.com/office/drawing/2014/main" xmlns="" val="1437315582"/>
                    </a:ext>
                  </a:extLst>
                </a:gridCol>
              </a:tblGrid>
              <a:tr h="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rgbClr val="AB7E01"/>
                          </a:solidFill>
                          <a:effectLst/>
                          <a:latin typeface="Arial" panose="020B0604020202020204" pitchFamily="34" charset="0"/>
                        </a:rPr>
                        <a:t>08/01/07</a:t>
                      </a:r>
                    </a:p>
                  </a:txBody>
                  <a:tcPr marL="91430" marR="91430"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41446801"/>
                  </a:ext>
                </a:extLst>
              </a:tr>
              <a:tr h="18415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rgbClr val="AB7E01"/>
                          </a:solidFill>
                          <a:effectLst/>
                          <a:latin typeface="Arial" panose="020B0604020202020204" pitchFamily="34" charset="0"/>
                        </a:rPr>
                        <a:t>21/11/06</a:t>
                      </a:r>
                    </a:p>
                  </a:txBody>
                  <a:tcPr marL="91430" marR="91430"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marL="91430" marR="91430" marT="45715" marB="4571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479064668"/>
                  </a:ext>
                </a:extLst>
              </a:tr>
            </a:tbl>
          </a:graphicData>
        </a:graphic>
      </p:graphicFrame>
      <p:sp>
        <p:nvSpPr>
          <p:cNvPr id="1365209" name="Rectangle 217">
            <a:extLst>
              <a:ext uri="{FF2B5EF4-FFF2-40B4-BE49-F238E27FC236}">
                <a16:creationId xmlns:a16="http://schemas.microsoft.com/office/drawing/2014/main" xmlns="" id="{26E9A9EE-A7EB-455D-AEB9-92C8482101DA}"/>
              </a:ext>
            </a:extLst>
          </p:cNvPr>
          <p:cNvSpPr>
            <a:spLocks noChangeArrowheads="1"/>
          </p:cNvSpPr>
          <p:nvPr/>
        </p:nvSpPr>
        <p:spPr bwMode="auto">
          <a:xfrm>
            <a:off x="5472113" y="5143500"/>
            <a:ext cx="152400" cy="228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65210" name="Text Box 218">
            <a:extLst>
              <a:ext uri="{FF2B5EF4-FFF2-40B4-BE49-F238E27FC236}">
                <a16:creationId xmlns:a16="http://schemas.microsoft.com/office/drawing/2014/main" xmlns="" id="{9BDFC963-AB15-4346-891F-9961517B8CED}"/>
              </a:ext>
            </a:extLst>
          </p:cNvPr>
          <p:cNvSpPr txBox="1">
            <a:spLocks noChangeArrowheads="1"/>
          </p:cNvSpPr>
          <p:nvPr/>
        </p:nvSpPr>
        <p:spPr bwMode="auto">
          <a:xfrm>
            <a:off x="5624514" y="5143500"/>
            <a:ext cx="6937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latin typeface="Comic Sans MS" panose="030F0702030302020204" pitchFamily="66" charset="0"/>
              </a:rPr>
              <a:t>2,500</a:t>
            </a:r>
          </a:p>
        </p:txBody>
      </p:sp>
      <p:sp>
        <p:nvSpPr>
          <p:cNvPr id="1365211" name="Rectangle 219">
            <a:extLst>
              <a:ext uri="{FF2B5EF4-FFF2-40B4-BE49-F238E27FC236}">
                <a16:creationId xmlns:a16="http://schemas.microsoft.com/office/drawing/2014/main" xmlns="" id="{E8A9BED4-F7E2-4567-8632-9D14B612A098}"/>
              </a:ext>
            </a:extLst>
          </p:cNvPr>
          <p:cNvSpPr>
            <a:spLocks noChangeArrowheads="1"/>
          </p:cNvSpPr>
          <p:nvPr/>
        </p:nvSpPr>
        <p:spPr bwMode="auto">
          <a:xfrm>
            <a:off x="5624513" y="4838700"/>
            <a:ext cx="1219200" cy="228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365212" name="Line 220">
            <a:extLst>
              <a:ext uri="{FF2B5EF4-FFF2-40B4-BE49-F238E27FC236}">
                <a16:creationId xmlns:a16="http://schemas.microsoft.com/office/drawing/2014/main" xmlns="" id="{57CBC2E3-252F-4999-ADB4-643798632462}"/>
              </a:ext>
            </a:extLst>
          </p:cNvPr>
          <p:cNvSpPr>
            <a:spLocks noChangeShapeType="1"/>
          </p:cNvSpPr>
          <p:nvPr/>
        </p:nvSpPr>
        <p:spPr bwMode="auto">
          <a:xfrm>
            <a:off x="6843713" y="4762500"/>
            <a:ext cx="0" cy="685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365213" name="Text Box 221">
            <a:extLst>
              <a:ext uri="{FF2B5EF4-FFF2-40B4-BE49-F238E27FC236}">
                <a16:creationId xmlns:a16="http://schemas.microsoft.com/office/drawing/2014/main" xmlns="" id="{EB71DD0F-C6F6-467D-A1BF-E6BB310775B1}"/>
              </a:ext>
            </a:extLst>
          </p:cNvPr>
          <p:cNvSpPr txBox="1">
            <a:spLocks noChangeArrowheads="1"/>
          </p:cNvSpPr>
          <p:nvPr/>
        </p:nvSpPr>
        <p:spPr bwMode="auto">
          <a:xfrm>
            <a:off x="6919914" y="4838700"/>
            <a:ext cx="8016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latin typeface="Comic Sans MS" panose="030F0702030302020204" pitchFamily="66" charset="0"/>
              </a:rPr>
              <a:t>17,500</a:t>
            </a:r>
          </a:p>
        </p:txBody>
      </p:sp>
      <p:sp>
        <p:nvSpPr>
          <p:cNvPr id="1365214" name="Text Box 222">
            <a:extLst>
              <a:ext uri="{FF2B5EF4-FFF2-40B4-BE49-F238E27FC236}">
                <a16:creationId xmlns:a16="http://schemas.microsoft.com/office/drawing/2014/main" xmlns="" id="{92C133CF-46AB-49FD-AFB5-F4BCA61F9721}"/>
              </a:ext>
            </a:extLst>
          </p:cNvPr>
          <p:cNvSpPr txBox="1">
            <a:spLocks noChangeArrowheads="1"/>
          </p:cNvSpPr>
          <p:nvPr/>
        </p:nvSpPr>
        <p:spPr bwMode="auto">
          <a:xfrm>
            <a:off x="6386514" y="4533900"/>
            <a:ext cx="8016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sz="1400" b="1">
                <a:solidFill>
                  <a:srgbClr val="FF3399"/>
                </a:solidFill>
                <a:latin typeface="Comic Sans MS" panose="030F0702030302020204" pitchFamily="66" charset="0"/>
              </a:rPr>
              <a:t>20,000</a:t>
            </a:r>
          </a:p>
        </p:txBody>
      </p:sp>
      <p:sp>
        <p:nvSpPr>
          <p:cNvPr id="1365215" name="Text Box 223">
            <a:extLst>
              <a:ext uri="{FF2B5EF4-FFF2-40B4-BE49-F238E27FC236}">
                <a16:creationId xmlns:a16="http://schemas.microsoft.com/office/drawing/2014/main" xmlns="" id="{AFC98DA1-CE35-4831-9E8C-D4C3BD62CA5F}"/>
              </a:ext>
            </a:extLst>
          </p:cNvPr>
          <p:cNvSpPr txBox="1">
            <a:spLocks noChangeArrowheads="1"/>
          </p:cNvSpPr>
          <p:nvPr/>
        </p:nvSpPr>
        <p:spPr bwMode="auto">
          <a:xfrm rot="16200000">
            <a:off x="8608220" y="2516982"/>
            <a:ext cx="981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lgn="l" defTabSz="457200">
              <a:defRPr>
                <a:solidFill>
                  <a:schemeClr val="tx1"/>
                </a:solidFill>
                <a:latin typeface="Arial" panose="020B0604020202020204" pitchFamily="34" charset="0"/>
              </a:defRPr>
            </a:lvl1pPr>
            <a:lvl2pPr marL="430213" indent="-215900" algn="l" defTabSz="457200">
              <a:defRPr>
                <a:solidFill>
                  <a:schemeClr val="tx1"/>
                </a:solidFill>
                <a:latin typeface="Arial" panose="020B0604020202020204" pitchFamily="34" charset="0"/>
              </a:defRPr>
            </a:lvl2pPr>
            <a:lvl3pPr marL="646113" indent="-215900" algn="l" defTabSz="457200">
              <a:defRPr>
                <a:solidFill>
                  <a:schemeClr val="tx1"/>
                </a:solidFill>
                <a:latin typeface="Arial" panose="020B0604020202020204" pitchFamily="34" charset="0"/>
              </a:defRPr>
            </a:lvl3pPr>
            <a:lvl4pPr marL="862013" indent="-214313" algn="l" defTabSz="457200">
              <a:defRPr>
                <a:solidFill>
                  <a:schemeClr val="tx1"/>
                </a:solidFill>
                <a:latin typeface="Arial" panose="020B0604020202020204" pitchFamily="34" charset="0"/>
              </a:defRPr>
            </a:lvl4pPr>
            <a:lvl5pPr marL="1077913" indent="-215900" algn="l" defTabSz="457200">
              <a:defRPr>
                <a:solidFill>
                  <a:schemeClr val="tx1"/>
                </a:solidFill>
                <a:latin typeface="Arial" panose="020B0604020202020204" pitchFamily="34" charset="0"/>
              </a:defRPr>
            </a:lvl5pPr>
            <a:lvl6pPr marL="1535113" indent="-215900" defTabSz="457200" fontAlgn="base">
              <a:spcBef>
                <a:spcPct val="0"/>
              </a:spcBef>
              <a:spcAft>
                <a:spcPct val="0"/>
              </a:spcAft>
              <a:defRPr>
                <a:solidFill>
                  <a:schemeClr val="tx1"/>
                </a:solidFill>
                <a:latin typeface="Arial" panose="020B0604020202020204" pitchFamily="34" charset="0"/>
              </a:defRPr>
            </a:lvl6pPr>
            <a:lvl7pPr marL="1992313" indent="-215900" defTabSz="457200" fontAlgn="base">
              <a:spcBef>
                <a:spcPct val="0"/>
              </a:spcBef>
              <a:spcAft>
                <a:spcPct val="0"/>
              </a:spcAft>
              <a:defRPr>
                <a:solidFill>
                  <a:schemeClr val="tx1"/>
                </a:solidFill>
                <a:latin typeface="Arial" panose="020B0604020202020204" pitchFamily="34" charset="0"/>
              </a:defRPr>
            </a:lvl7pPr>
            <a:lvl8pPr marL="2449513" indent="-215900" defTabSz="457200" fontAlgn="base">
              <a:spcBef>
                <a:spcPct val="0"/>
              </a:spcBef>
              <a:spcAft>
                <a:spcPct val="0"/>
              </a:spcAft>
              <a:defRPr>
                <a:solidFill>
                  <a:schemeClr val="tx1"/>
                </a:solidFill>
                <a:latin typeface="Arial" panose="020B0604020202020204" pitchFamily="34" charset="0"/>
              </a:defRPr>
            </a:lvl8pPr>
            <a:lvl9pPr marL="2906713" indent="-215900" defTabSz="457200" fontAlgn="base">
              <a:spcBef>
                <a:spcPct val="0"/>
              </a:spcBef>
              <a:spcAft>
                <a:spcPct val="0"/>
              </a:spcAft>
              <a:defRPr>
                <a:solidFill>
                  <a:schemeClr val="tx1"/>
                </a:solidFill>
                <a:latin typeface="Arial" panose="020B0604020202020204" pitchFamily="34" charset="0"/>
              </a:defRPr>
            </a:lvl9pPr>
          </a:lstStyle>
          <a:p>
            <a:r>
              <a:rPr lang="en-US" altLang="en-US" b="1">
                <a:solidFill>
                  <a:schemeClr val="tx2"/>
                </a:solidFill>
                <a:latin typeface="Comic Sans MS" panose="030F0702030302020204" pitchFamily="66" charset="0"/>
              </a:rPr>
              <a:t>88,000</a:t>
            </a:r>
          </a:p>
        </p:txBody>
      </p:sp>
      <p:sp>
        <p:nvSpPr>
          <p:cNvPr id="56" name="Title 1">
            <a:extLst>
              <a:ext uri="{FF2B5EF4-FFF2-40B4-BE49-F238E27FC236}">
                <a16:creationId xmlns:a16="http://schemas.microsoft.com/office/drawing/2014/main" xmlns="" id="{D809D009-9F64-4E23-9B62-8F928771FCC6}"/>
              </a:ext>
            </a:extLst>
          </p:cNvPr>
          <p:cNvSpPr txBox="1">
            <a:spLocks/>
          </p:cNvSpPr>
          <p:nvPr/>
        </p:nvSpPr>
        <p:spPr>
          <a:xfrm>
            <a:off x="0" y="72797"/>
            <a:ext cx="10790739" cy="780652"/>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dirty="0"/>
              <a:t>The Production</a:t>
            </a:r>
            <a:endParaRPr lang="en-IN" dirty="0"/>
          </a:p>
        </p:txBody>
      </p:sp>
      <p:sp>
        <p:nvSpPr>
          <p:cNvPr id="55" name="Date Placeholder 3"/>
          <p:cNvSpPr>
            <a:spLocks noGrp="1"/>
          </p:cNvSpPr>
          <p:nvPr>
            <p:ph type="dt" sz="half" idx="10"/>
          </p:nvPr>
        </p:nvSpPr>
        <p:spPr>
          <a:xfrm rot="16200000">
            <a:off x="10686705" y="1109373"/>
            <a:ext cx="2126673" cy="365125"/>
          </a:xfrm>
        </p:spPr>
        <p:txBody>
          <a:bodyPr/>
          <a:lstStyle/>
          <a:p>
            <a:r>
              <a:rPr lang="en-US" dirty="0"/>
              <a:t>November 5  2019</a:t>
            </a:r>
          </a:p>
        </p:txBody>
      </p:sp>
      <p:sp>
        <p:nvSpPr>
          <p:cNvPr id="57"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a:xfrm rot="16200000">
            <a:off x="10679781" y="4028065"/>
            <a:ext cx="2140528" cy="365125"/>
          </a:xfrm>
        </p:spPr>
        <p:txBody>
          <a:bodyPr/>
          <a:lstStyle/>
          <a:p>
            <a:r>
              <a:rPr lang="en-US" dirty="0" err="1"/>
              <a:t>Vigyan</a:t>
            </a:r>
            <a:r>
              <a:rPr lang="en-US" dirty="0"/>
              <a:t> </a:t>
            </a:r>
            <a:r>
              <a:rPr lang="en-US" dirty="0" err="1"/>
              <a:t>Samagam</a:t>
            </a:r>
            <a:endParaRPr lang="en-US" dirty="0"/>
          </a:p>
        </p:txBody>
      </p:sp>
    </p:spTree>
    <p:extLst>
      <p:ext uri="{BB962C8B-B14F-4D97-AF65-F5344CB8AC3E}">
        <p14:creationId xmlns:p14="http://schemas.microsoft.com/office/powerpoint/2010/main" val="3825473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2A46E5-1658-4984-84BF-312A22220178}"/>
              </a:ext>
            </a:extLst>
          </p:cNvPr>
          <p:cNvSpPr>
            <a:spLocks noGrp="1"/>
          </p:cNvSpPr>
          <p:nvPr>
            <p:ph type="title"/>
          </p:nvPr>
        </p:nvSpPr>
        <p:spPr>
          <a:xfrm>
            <a:off x="0" y="0"/>
            <a:ext cx="10790739" cy="780652"/>
          </a:xfrm>
        </p:spPr>
        <p:txBody>
          <a:bodyPr/>
          <a:lstStyle/>
          <a:p>
            <a:r>
              <a:rPr lang="en-US" dirty="0"/>
              <a:t>Installation</a:t>
            </a:r>
            <a:endParaRPr lang="en-IN" dirty="0"/>
          </a:p>
        </p:txBody>
      </p:sp>
      <p:sp>
        <p:nvSpPr>
          <p:cNvPr id="3" name="Date Placeholder 2">
            <a:extLst>
              <a:ext uri="{FF2B5EF4-FFF2-40B4-BE49-F238E27FC236}">
                <a16:creationId xmlns:a16="http://schemas.microsoft.com/office/drawing/2014/main" xmlns="" id="{FD508468-1B83-4998-AC47-67721FE0C38A}"/>
              </a:ext>
            </a:extLst>
          </p:cNvPr>
          <p:cNvSpPr>
            <a:spLocks noGrp="1"/>
          </p:cNvSpPr>
          <p:nvPr>
            <p:ph type="dt" sz="half" idx="10"/>
          </p:nvPr>
        </p:nvSpPr>
        <p:spPr/>
        <p:txBody>
          <a:bodyPr/>
          <a:lstStyle/>
          <a:p>
            <a:r>
              <a:rPr lang="en-US"/>
              <a:t>November 5  2019</a:t>
            </a:r>
            <a:endParaRPr lang="en-US" dirty="0"/>
          </a:p>
        </p:txBody>
      </p:sp>
      <p:sp>
        <p:nvSpPr>
          <p:cNvPr id="4"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p:txBody>
          <a:bodyPr/>
          <a:lstStyle/>
          <a:p>
            <a:r>
              <a:rPr lang="en-US" dirty="0" err="1"/>
              <a:t>Vigyan</a:t>
            </a:r>
            <a:r>
              <a:rPr lang="en-US" dirty="0"/>
              <a:t> </a:t>
            </a:r>
            <a:r>
              <a:rPr lang="en-US" dirty="0" err="1"/>
              <a:t>Samagam</a:t>
            </a:r>
            <a:endParaRPr lang="en-US" dirty="0"/>
          </a:p>
        </p:txBody>
      </p:sp>
      <p:sp>
        <p:nvSpPr>
          <p:cNvPr id="5" name="Slide Number Placeholder 4">
            <a:extLst>
              <a:ext uri="{FF2B5EF4-FFF2-40B4-BE49-F238E27FC236}">
                <a16:creationId xmlns:a16="http://schemas.microsoft.com/office/drawing/2014/main" xmlns="" id="{D3C926BB-D790-42A7-A49D-BAC6EC2F5CF9}"/>
              </a:ext>
            </a:extLst>
          </p:cNvPr>
          <p:cNvSpPr>
            <a:spLocks noGrp="1"/>
          </p:cNvSpPr>
          <p:nvPr>
            <p:ph type="sldNum" sz="quarter" idx="12"/>
          </p:nvPr>
        </p:nvSpPr>
        <p:spPr/>
        <p:txBody>
          <a:bodyPr>
            <a:normAutofit lnSpcReduction="10000"/>
          </a:bodyPr>
          <a:lstStyle/>
          <a:p>
            <a:fld id="{D4E101AD-DFF3-4E6D-BB6E-A2D5D8E3AA0E}" type="slidenum">
              <a:rPr lang="en-US" smtClean="0"/>
              <a:t>45</a:t>
            </a:fld>
            <a:endParaRPr lang="en-US"/>
          </a:p>
        </p:txBody>
      </p:sp>
      <p:pic>
        <p:nvPicPr>
          <p:cNvPr id="8" name="Picture 7">
            <a:extLst>
              <a:ext uri="{FF2B5EF4-FFF2-40B4-BE49-F238E27FC236}">
                <a16:creationId xmlns:a16="http://schemas.microsoft.com/office/drawing/2014/main" xmlns="" id="{5DDCE6DE-24CB-405C-BACC-7CCF84EB00E9}"/>
              </a:ext>
            </a:extLst>
          </p:cNvPr>
          <p:cNvPicPr>
            <a:picLocks noChangeAspect="1"/>
          </p:cNvPicPr>
          <p:nvPr/>
        </p:nvPicPr>
        <p:blipFill>
          <a:blip r:embed="rId2"/>
          <a:stretch>
            <a:fillRect/>
          </a:stretch>
        </p:blipFill>
        <p:spPr>
          <a:xfrm>
            <a:off x="245784" y="1674950"/>
            <a:ext cx="10582164" cy="3508099"/>
          </a:xfrm>
          <a:prstGeom prst="rect">
            <a:avLst/>
          </a:prstGeom>
        </p:spPr>
      </p:pic>
      <p:sp>
        <p:nvSpPr>
          <p:cNvPr id="9" name="TextBox 8">
            <a:extLst>
              <a:ext uri="{FF2B5EF4-FFF2-40B4-BE49-F238E27FC236}">
                <a16:creationId xmlns:a16="http://schemas.microsoft.com/office/drawing/2014/main" xmlns="" id="{742FC943-A56D-4AB5-9865-BF14F546AECB}"/>
              </a:ext>
            </a:extLst>
          </p:cNvPr>
          <p:cNvSpPr txBox="1"/>
          <p:nvPr/>
        </p:nvSpPr>
        <p:spPr>
          <a:xfrm>
            <a:off x="794327" y="5652655"/>
            <a:ext cx="10206182" cy="923330"/>
          </a:xfrm>
          <a:prstGeom prst="rect">
            <a:avLst/>
          </a:prstGeom>
          <a:noFill/>
        </p:spPr>
        <p:txBody>
          <a:bodyPr wrap="square" rtlCol="0">
            <a:spAutoFit/>
          </a:bodyPr>
          <a:lstStyle/>
          <a:p>
            <a:pPr algn="ctr"/>
            <a:r>
              <a:rPr lang="en-US" dirty="0"/>
              <a:t>MANAS – the Front-end electronics for all Muon Detectors from India, France, Italy, Russia.</a:t>
            </a:r>
          </a:p>
          <a:p>
            <a:pPr algn="ctr"/>
            <a:endParaRPr lang="en-US" dirty="0"/>
          </a:p>
          <a:p>
            <a:pPr algn="ctr"/>
            <a:r>
              <a:rPr lang="en-US" altLang="en-US" dirty="0">
                <a:solidFill>
                  <a:srgbClr val="FF3300"/>
                </a:solidFill>
                <a:ea typeface="Times New Roman" panose="02020603050405020304" pitchFamily="18" charset="0"/>
                <a:cs typeface="Arial" panose="020B0604020202020204" pitchFamily="34" charset="0"/>
              </a:rPr>
              <a:t>A fully indigenous high-technology device delivered to ALICE@CERN</a:t>
            </a:r>
            <a:r>
              <a:rPr lang="en-US" altLang="en-US" dirty="0">
                <a:ea typeface="Times New Roman" panose="02020603050405020304" pitchFamily="18" charset="0"/>
                <a:cs typeface="Arial" panose="020B0604020202020204" pitchFamily="34" charset="0"/>
              </a:rPr>
              <a:t>.</a:t>
            </a:r>
            <a:endParaRPr lang="en-IN" dirty="0"/>
          </a:p>
        </p:txBody>
      </p:sp>
    </p:spTree>
    <p:extLst>
      <p:ext uri="{BB962C8B-B14F-4D97-AF65-F5344CB8AC3E}">
        <p14:creationId xmlns:p14="http://schemas.microsoft.com/office/powerpoint/2010/main" val="3215952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9A3DC2-84C1-417C-ABBC-0659C3882A01}"/>
              </a:ext>
            </a:extLst>
          </p:cNvPr>
          <p:cNvSpPr>
            <a:spLocks noGrp="1"/>
          </p:cNvSpPr>
          <p:nvPr>
            <p:ph type="title"/>
          </p:nvPr>
        </p:nvSpPr>
        <p:spPr>
          <a:xfrm>
            <a:off x="0" y="0"/>
            <a:ext cx="10790739" cy="780652"/>
          </a:xfrm>
        </p:spPr>
        <p:txBody>
          <a:bodyPr/>
          <a:lstStyle/>
          <a:p>
            <a:r>
              <a:rPr lang="en-US" dirty="0"/>
              <a:t>Commissioning: Gain uniformity</a:t>
            </a:r>
            <a:endParaRPr lang="en-IN" dirty="0"/>
          </a:p>
        </p:txBody>
      </p:sp>
      <p:sp>
        <p:nvSpPr>
          <p:cNvPr id="3" name="Date Placeholder 2">
            <a:extLst>
              <a:ext uri="{FF2B5EF4-FFF2-40B4-BE49-F238E27FC236}">
                <a16:creationId xmlns:a16="http://schemas.microsoft.com/office/drawing/2014/main" xmlns="" id="{CB4FB944-C665-4795-B364-846837158557}"/>
              </a:ext>
            </a:extLst>
          </p:cNvPr>
          <p:cNvSpPr>
            <a:spLocks noGrp="1"/>
          </p:cNvSpPr>
          <p:nvPr>
            <p:ph type="dt" sz="half" idx="10"/>
          </p:nvPr>
        </p:nvSpPr>
        <p:spPr/>
        <p:txBody>
          <a:bodyPr/>
          <a:lstStyle/>
          <a:p>
            <a:r>
              <a:rPr lang="en-US"/>
              <a:t>November 5  2019</a:t>
            </a:r>
            <a:endParaRPr lang="en-US" dirty="0"/>
          </a:p>
        </p:txBody>
      </p:sp>
      <p:sp>
        <p:nvSpPr>
          <p:cNvPr id="4" name="Footer Placeholder 3">
            <a:extLst>
              <a:ext uri="{FF2B5EF4-FFF2-40B4-BE49-F238E27FC236}">
                <a16:creationId xmlns:a16="http://schemas.microsoft.com/office/drawing/2014/main" xmlns="" id="{438CF72D-AF48-4001-BB86-216230F07859}"/>
              </a:ext>
            </a:extLst>
          </p:cNvPr>
          <p:cNvSpPr>
            <a:spLocks noGrp="1"/>
          </p:cNvSpPr>
          <p:nvPr>
            <p:ph type="ftr" sz="quarter" idx="11"/>
          </p:nvPr>
        </p:nvSpPr>
        <p:spPr/>
        <p:txBody>
          <a:bodyPr/>
          <a:lstStyle/>
          <a:p>
            <a:r>
              <a:rPr lang="en-US"/>
              <a:t>Vigyan Samagam</a:t>
            </a:r>
            <a:endParaRPr lang="en-US" dirty="0"/>
          </a:p>
        </p:txBody>
      </p:sp>
      <p:sp>
        <p:nvSpPr>
          <p:cNvPr id="5" name="Slide Number Placeholder 4">
            <a:extLst>
              <a:ext uri="{FF2B5EF4-FFF2-40B4-BE49-F238E27FC236}">
                <a16:creationId xmlns:a16="http://schemas.microsoft.com/office/drawing/2014/main" xmlns="" id="{55A57B34-7E6E-4717-8E4A-ED9CA0033D34}"/>
              </a:ext>
            </a:extLst>
          </p:cNvPr>
          <p:cNvSpPr>
            <a:spLocks noGrp="1"/>
          </p:cNvSpPr>
          <p:nvPr>
            <p:ph type="sldNum" sz="quarter" idx="12"/>
          </p:nvPr>
        </p:nvSpPr>
        <p:spPr/>
        <p:txBody>
          <a:bodyPr>
            <a:normAutofit lnSpcReduction="10000"/>
          </a:bodyPr>
          <a:lstStyle/>
          <a:p>
            <a:fld id="{D4E101AD-DFF3-4E6D-BB6E-A2D5D8E3AA0E}" type="slidenum">
              <a:rPr lang="en-US" smtClean="0"/>
              <a:t>46</a:t>
            </a:fld>
            <a:endParaRPr lang="en-US"/>
          </a:p>
        </p:txBody>
      </p:sp>
      <p:pic>
        <p:nvPicPr>
          <p:cNvPr id="6" name="Picture 5">
            <a:extLst>
              <a:ext uri="{FF2B5EF4-FFF2-40B4-BE49-F238E27FC236}">
                <a16:creationId xmlns:a16="http://schemas.microsoft.com/office/drawing/2014/main" xmlns="" id="{937D5EF5-1A97-451F-8C43-123A9FA0813F}"/>
              </a:ext>
            </a:extLst>
          </p:cNvPr>
          <p:cNvPicPr>
            <a:picLocks noChangeAspect="1"/>
          </p:cNvPicPr>
          <p:nvPr/>
        </p:nvPicPr>
        <p:blipFill>
          <a:blip r:embed="rId2"/>
          <a:stretch>
            <a:fillRect/>
          </a:stretch>
        </p:blipFill>
        <p:spPr>
          <a:xfrm>
            <a:off x="581892" y="1692145"/>
            <a:ext cx="7556002" cy="4889178"/>
          </a:xfrm>
          <a:prstGeom prst="rect">
            <a:avLst/>
          </a:prstGeom>
        </p:spPr>
      </p:pic>
      <p:pic>
        <p:nvPicPr>
          <p:cNvPr id="7" name="Picture 6">
            <a:extLst>
              <a:ext uri="{FF2B5EF4-FFF2-40B4-BE49-F238E27FC236}">
                <a16:creationId xmlns:a16="http://schemas.microsoft.com/office/drawing/2014/main" xmlns="" id="{9F1C9443-DC5C-47B2-8C9A-DEB8F3A111D2}"/>
              </a:ext>
            </a:extLst>
          </p:cNvPr>
          <p:cNvPicPr>
            <a:picLocks noChangeAspect="1"/>
          </p:cNvPicPr>
          <p:nvPr/>
        </p:nvPicPr>
        <p:blipFill>
          <a:blip r:embed="rId3"/>
          <a:stretch>
            <a:fillRect/>
          </a:stretch>
        </p:blipFill>
        <p:spPr>
          <a:xfrm rot="5400000">
            <a:off x="7263960" y="3383850"/>
            <a:ext cx="4462014" cy="1625629"/>
          </a:xfrm>
          <a:prstGeom prst="rect">
            <a:avLst/>
          </a:prstGeom>
        </p:spPr>
      </p:pic>
    </p:spTree>
    <p:extLst>
      <p:ext uri="{BB962C8B-B14F-4D97-AF65-F5344CB8AC3E}">
        <p14:creationId xmlns:p14="http://schemas.microsoft.com/office/powerpoint/2010/main" val="1100295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84D6A7DC-314C-475B-B28C-A7A08716732F}"/>
              </a:ext>
            </a:extLst>
          </p:cNvPr>
          <p:cNvSpPr>
            <a:spLocks noGrp="1"/>
          </p:cNvSpPr>
          <p:nvPr>
            <p:ph type="title"/>
          </p:nvPr>
        </p:nvSpPr>
        <p:spPr>
          <a:xfrm>
            <a:off x="0" y="1512"/>
            <a:ext cx="10790739" cy="780652"/>
          </a:xfrm>
        </p:spPr>
        <p:txBody>
          <a:bodyPr/>
          <a:lstStyle/>
          <a:p>
            <a:r>
              <a:rPr lang="en-US" dirty="0"/>
              <a:t>Participate in Data Collection</a:t>
            </a:r>
          </a:p>
        </p:txBody>
      </p:sp>
      <p:sp>
        <p:nvSpPr>
          <p:cNvPr id="4" name="Date Placeholder 3">
            <a:extLst>
              <a:ext uri="{FF2B5EF4-FFF2-40B4-BE49-F238E27FC236}">
                <a16:creationId xmlns:a16="http://schemas.microsoft.com/office/drawing/2014/main" xmlns="" id="{2DD07092-26EC-4222-B9B4-06FA66CA5D86}"/>
              </a:ext>
            </a:extLst>
          </p:cNvPr>
          <p:cNvSpPr>
            <a:spLocks noGrp="1"/>
          </p:cNvSpPr>
          <p:nvPr>
            <p:ph type="dt" sz="half" idx="10"/>
          </p:nvPr>
        </p:nvSpPr>
        <p:spPr/>
        <p:txBody>
          <a:bodyPr/>
          <a:lstStyle/>
          <a:p>
            <a:r>
              <a:rPr lang="en-US" dirty="0"/>
              <a:t>November 5  2019</a:t>
            </a:r>
          </a:p>
        </p:txBody>
      </p:sp>
      <p:sp>
        <p:nvSpPr>
          <p:cNvPr id="5" name="Footer Placeholder 4">
            <a:extLst>
              <a:ext uri="{FF2B5EF4-FFF2-40B4-BE49-F238E27FC236}">
                <a16:creationId xmlns:a16="http://schemas.microsoft.com/office/drawing/2014/main" xmlns="" id="{891727A9-7C0F-4B31-89AA-AE3EC740FAAD}"/>
              </a:ext>
            </a:extLst>
          </p:cNvPr>
          <p:cNvSpPr>
            <a:spLocks noGrp="1"/>
          </p:cNvSpPr>
          <p:nvPr>
            <p:ph type="ftr" sz="quarter" idx="11"/>
          </p:nvPr>
        </p:nvSpPr>
        <p:spPr>
          <a:xfrm rot="16200000">
            <a:off x="10571017" y="3656978"/>
            <a:ext cx="2358052" cy="365125"/>
          </a:xfrm>
        </p:spPr>
        <p:txBody>
          <a:bodyPr/>
          <a:lstStyle/>
          <a:p>
            <a:r>
              <a:rPr lang="en-US" dirty="0"/>
              <a:t>Vigyan </a:t>
            </a:r>
            <a:r>
              <a:rPr lang="en-US" dirty="0" err="1"/>
              <a:t>Samagam</a:t>
            </a:r>
            <a:endParaRPr lang="en-US" dirty="0"/>
          </a:p>
        </p:txBody>
      </p:sp>
      <p:sp>
        <p:nvSpPr>
          <p:cNvPr id="6" name="Slide Number Placeholder 5">
            <a:extLst>
              <a:ext uri="{FF2B5EF4-FFF2-40B4-BE49-F238E27FC236}">
                <a16:creationId xmlns:a16="http://schemas.microsoft.com/office/drawing/2014/main" xmlns="" id="{55D2ACDE-CA61-4E05-A8FB-37A4A2706051}"/>
              </a:ext>
            </a:extLst>
          </p:cNvPr>
          <p:cNvSpPr>
            <a:spLocks noGrp="1"/>
          </p:cNvSpPr>
          <p:nvPr>
            <p:ph type="sldNum" sz="quarter" idx="12"/>
          </p:nvPr>
        </p:nvSpPr>
        <p:spPr/>
        <p:txBody>
          <a:bodyPr>
            <a:normAutofit lnSpcReduction="10000"/>
          </a:bodyPr>
          <a:lstStyle/>
          <a:p>
            <a:fld id="{D4E101AD-DFF3-4E6D-BB6E-A2D5D8E3AA0E}" type="slidenum">
              <a:rPr lang="en-US" smtClean="0"/>
              <a:t>47</a:t>
            </a:fld>
            <a:endParaRPr lang="en-US" dirty="0"/>
          </a:p>
        </p:txBody>
      </p:sp>
      <p:pic>
        <p:nvPicPr>
          <p:cNvPr id="8" name="Picture 7" descr="A picture containing thing, toy, LEGO&#10;&#10;Description generated with high confidence">
            <a:extLst>
              <a:ext uri="{FF2B5EF4-FFF2-40B4-BE49-F238E27FC236}">
                <a16:creationId xmlns:a16="http://schemas.microsoft.com/office/drawing/2014/main" xmlns="" id="{0F8400ED-4FC6-4EC5-8D8C-1A61131F65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3413" y="2293694"/>
            <a:ext cx="5501244" cy="3104536"/>
          </a:xfrm>
          <a:prstGeom prst="rect">
            <a:avLst/>
          </a:prstGeom>
        </p:spPr>
      </p:pic>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xmlns="" id="{EA88F9CF-7FF4-4B33-820F-753D7127B92B}"/>
                  </a:ext>
                </a:extLst>
              </p:cNvPr>
              <p:cNvGraphicFramePr>
                <a:graphicFrameLocks noGrp="1"/>
              </p:cNvGraphicFramePr>
              <p:nvPr/>
            </p:nvGraphicFramePr>
            <p:xfrm>
              <a:off x="163773" y="1876732"/>
              <a:ext cx="5589640" cy="3938524"/>
            </p:xfrm>
            <a:graphic>
              <a:graphicData uri="http://schemas.openxmlformats.org/drawingml/2006/table">
                <a:tbl>
                  <a:tblPr firstRow="1" bandRow="1">
                    <a:tableStyleId>{7E9639D4-E3E2-4D34-9284-5A2195B3D0D7}</a:tableStyleId>
                  </a:tblPr>
                  <a:tblGrid>
                    <a:gridCol w="988142">
                      <a:extLst>
                        <a:ext uri="{9D8B030D-6E8A-4147-A177-3AD203B41FA5}">
                          <a16:colId xmlns:a16="http://schemas.microsoft.com/office/drawing/2014/main" xmlns="" val="3012669334"/>
                        </a:ext>
                      </a:extLst>
                    </a:gridCol>
                    <a:gridCol w="943897">
                      <a:extLst>
                        <a:ext uri="{9D8B030D-6E8A-4147-A177-3AD203B41FA5}">
                          <a16:colId xmlns:a16="http://schemas.microsoft.com/office/drawing/2014/main" xmlns="" val="4156200734"/>
                        </a:ext>
                      </a:extLst>
                    </a:gridCol>
                    <a:gridCol w="1342103">
                      <a:extLst>
                        <a:ext uri="{9D8B030D-6E8A-4147-A177-3AD203B41FA5}">
                          <a16:colId xmlns:a16="http://schemas.microsoft.com/office/drawing/2014/main" xmlns="" val="817657650"/>
                        </a:ext>
                      </a:extLst>
                    </a:gridCol>
                    <a:gridCol w="2315498">
                      <a:extLst>
                        <a:ext uri="{9D8B030D-6E8A-4147-A177-3AD203B41FA5}">
                          <a16:colId xmlns:a16="http://schemas.microsoft.com/office/drawing/2014/main" xmlns="" val="4051273910"/>
                        </a:ext>
                      </a:extLst>
                    </a:gridCol>
                  </a:tblGrid>
                  <a:tr h="300691">
                    <a:tc>
                      <a:txBody>
                        <a:bodyPr/>
                        <a:lstStyle/>
                        <a:p>
                          <a:pPr algn="ctr"/>
                          <a:r>
                            <a:rPr lang="en-IN" sz="1600" b="0" dirty="0"/>
                            <a:t>System</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Year</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 xmlns:m="http://schemas.openxmlformats.org/officeDocument/2006/math">
                              <m:rad>
                                <m:radPr>
                                  <m:degHide m:val="on"/>
                                  <m:ctrlPr>
                                    <a:rPr lang="en-US" sz="1600" b="0" i="1" smtClean="0">
                                      <a:latin typeface="Cambria Math" panose="02040503050406030204" pitchFamily="18" charset="0"/>
                                    </a:rPr>
                                  </m:ctrlPr>
                                </m:radPr>
                                <m:deg/>
                                <m:e>
                                  <m:sSub>
                                    <m:sSubPr>
                                      <m:ctrlPr>
                                        <a:rPr lang="en-US" sz="1600" b="0" i="1" smtClean="0">
                                          <a:latin typeface="Cambria Math" panose="02040503050406030204" pitchFamily="18" charset="0"/>
                                        </a:rPr>
                                      </m:ctrlPr>
                                    </m:sSubPr>
                                    <m:e>
                                      <m:r>
                                        <a:rPr lang="en-IN" sz="1600" b="0" i="1" smtClean="0">
                                          <a:latin typeface="Cambria Math" panose="02040503050406030204" pitchFamily="18" charset="0"/>
                                        </a:rPr>
                                        <m:t>𝑠</m:t>
                                      </m:r>
                                    </m:e>
                                    <m:sub>
                                      <m:r>
                                        <m:rPr>
                                          <m:sty m:val="p"/>
                                        </m:rPr>
                                        <a:rPr lang="en-IN" sz="1600" b="0" i="0" smtClean="0">
                                          <a:latin typeface="Cambria Math" panose="02040503050406030204" pitchFamily="18" charset="0"/>
                                        </a:rPr>
                                        <m:t>NN</m:t>
                                      </m:r>
                                    </m:sub>
                                  </m:sSub>
                                </m:e>
                              </m:rad>
                            </m:oMath>
                          </a14:m>
                          <a:r>
                            <a:rPr lang="en-US" sz="1600" b="0" dirty="0"/>
                            <a:t> (TeV)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ℒ</m:t>
                                  </m:r>
                                </m:e>
                                <m:sub>
                                  <m:r>
                                    <m:rPr>
                                      <m:sty m:val="p"/>
                                    </m:rPr>
                                    <a:rPr lang="en-IN" sz="1600" b="0" i="0" smtClean="0">
                                      <a:latin typeface="Cambria Math" panose="02040503050406030204" pitchFamily="18" charset="0"/>
                                    </a:rPr>
                                    <m:t>int</m:t>
                                  </m:r>
                                </m:sub>
                              </m:sSub>
                            </m:oMath>
                          </a14:m>
                          <a:r>
                            <a:rPr lang="en-US" sz="1600" b="0"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986031731"/>
                      </a:ext>
                    </a:extLst>
                  </a:tr>
                  <a:tr h="300691">
                    <a:tc rowSpan="3">
                      <a:txBody>
                        <a:bodyPr/>
                        <a:lstStyle/>
                        <a:p>
                          <a:pPr algn="ctr"/>
                          <a:r>
                            <a:rPr lang="en-IN" sz="1600" b="0" dirty="0"/>
                            <a:t>pp</a:t>
                          </a:r>
                          <a:endParaRPr lang="en-US" sz="1600" b="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2009-13</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0.9, 2.76, </a:t>
                          </a:r>
                        </a:p>
                        <a:p>
                          <a:pPr algn="ctr"/>
                          <a:r>
                            <a:rPr lang="en-IN" sz="1600" b="0" dirty="0"/>
                            <a:t>7, 8</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200 </a:t>
                          </a:r>
                          <a14:m>
                            <m:oMath xmlns:m="http://schemas.openxmlformats.org/officeDocument/2006/math">
                              <m:r>
                                <a:rPr lang="en-IN" sz="1600" b="0" i="1" smtClean="0">
                                  <a:latin typeface="Cambria Math" panose="02040503050406030204" pitchFamily="18" charset="0"/>
                                </a:rPr>
                                <m:t>𝜇</m:t>
                              </m:r>
                              <m:sSup>
                                <m:sSupPr>
                                  <m:ctrlPr>
                                    <a:rPr lang="en-IN" sz="1600" b="0" i="1" dirty="0" smtClean="0">
                                      <a:latin typeface="Cambria Math" panose="02040503050406030204" pitchFamily="18" charset="0"/>
                                    </a:rPr>
                                  </m:ctrlPr>
                                </m:sSupPr>
                                <m:e>
                                  <m:r>
                                    <m:rPr>
                                      <m:sty m:val="p"/>
                                    </m:rPr>
                                    <a:rPr lang="en-IN" sz="1600" b="0" i="0" dirty="0" smtClean="0">
                                      <a:latin typeface="Cambria Math" panose="02040503050406030204" pitchFamily="18" charset="0"/>
                                    </a:rPr>
                                    <m:t>b</m:t>
                                  </m:r>
                                </m:e>
                                <m:sup>
                                  <m:r>
                                    <a:rPr lang="en-IN" sz="1600" b="0" i="1" dirty="0" smtClean="0">
                                      <a:latin typeface="Cambria Math" panose="02040503050406030204" pitchFamily="18" charset="0"/>
                                    </a:rPr>
                                    <m:t>−1</m:t>
                                  </m:r>
                                </m:sup>
                              </m:sSup>
                            </m:oMath>
                          </a14:m>
                          <a:r>
                            <a:rPr lang="en-IN" sz="1600" b="0" dirty="0"/>
                            <a:t>, 100 n</a:t>
                          </a:r>
                          <a14:m>
                            <m:oMath xmlns:m="http://schemas.openxmlformats.org/officeDocument/2006/math">
                              <m:sSup>
                                <m:sSupPr>
                                  <m:ctrlPr>
                                    <a:rPr lang="en-IN" sz="1600" b="0" i="1" smtClean="0">
                                      <a:latin typeface="Cambria Math" panose="02040503050406030204" pitchFamily="18" charset="0"/>
                                    </a:rPr>
                                  </m:ctrlPr>
                                </m:sSupPr>
                                <m:e>
                                  <m:r>
                                    <m:rPr>
                                      <m:sty m:val="p"/>
                                    </m:rPr>
                                    <a:rPr lang="en-IN" sz="1600" b="0" i="0" smtClean="0">
                                      <a:latin typeface="Cambria Math" panose="02040503050406030204" pitchFamily="18" charset="0"/>
                                    </a:rPr>
                                    <m:t>b</m:t>
                                  </m:r>
                                </m:e>
                                <m:sup>
                                  <m:r>
                                    <a:rPr lang="en-IN" sz="1600" b="0" i="1" smtClean="0">
                                      <a:latin typeface="Cambria Math" panose="02040503050406030204" pitchFamily="18" charset="0"/>
                                    </a:rPr>
                                    <m:t>−1</m:t>
                                  </m:r>
                                </m:sup>
                              </m:sSup>
                            </m:oMath>
                          </a14:m>
                          <a:endParaRPr lang="en-IN" sz="1600" b="0" dirty="0"/>
                        </a:p>
                        <a:p>
                          <a:pPr algn="ctr"/>
                          <a:r>
                            <a:rPr lang="en-IN" sz="1600" b="0" dirty="0"/>
                            <a:t>1.5 p</a:t>
                          </a:r>
                          <a14:m>
                            <m:oMath xmlns:m="http://schemas.openxmlformats.org/officeDocument/2006/math">
                              <m:sSup>
                                <m:sSupPr>
                                  <m:ctrlPr>
                                    <a:rPr lang="en-IN" sz="1600" b="0" i="1" smtClean="0">
                                      <a:latin typeface="Cambria Math" panose="02040503050406030204" pitchFamily="18" charset="0"/>
                                    </a:rPr>
                                  </m:ctrlPr>
                                </m:sSupPr>
                                <m:e>
                                  <m:r>
                                    <m:rPr>
                                      <m:sty m:val="p"/>
                                    </m:rPr>
                                    <a:rPr lang="en-IN" sz="1600" b="0" i="0" smtClean="0">
                                      <a:latin typeface="Cambria Math" panose="02040503050406030204" pitchFamily="18" charset="0"/>
                                    </a:rPr>
                                    <m:t>b</m:t>
                                  </m:r>
                                </m:e>
                                <m:sup>
                                  <m:r>
                                    <a:rPr lang="en-IN" sz="1600" b="0" i="1" smtClean="0">
                                      <a:latin typeface="Cambria Math" panose="02040503050406030204" pitchFamily="18" charset="0"/>
                                    </a:rPr>
                                    <m:t>−1</m:t>
                                  </m:r>
                                </m:sup>
                              </m:sSup>
                            </m:oMath>
                          </a14:m>
                          <a:r>
                            <a:rPr lang="en-US" sz="1600" b="0" dirty="0"/>
                            <a:t>, </a:t>
                          </a:r>
                          <a:r>
                            <a:rPr lang="en-IN" sz="1600" b="0" dirty="0"/>
                            <a:t>2.5 p</a:t>
                          </a:r>
                          <a14:m>
                            <m:oMath xmlns:m="http://schemas.openxmlformats.org/officeDocument/2006/math">
                              <m:sSup>
                                <m:sSupPr>
                                  <m:ctrlPr>
                                    <a:rPr lang="en-IN" sz="1600" b="0" i="1" smtClean="0">
                                      <a:latin typeface="Cambria Math" panose="02040503050406030204" pitchFamily="18" charset="0"/>
                                    </a:rPr>
                                  </m:ctrlPr>
                                </m:sSupPr>
                                <m:e>
                                  <m:r>
                                    <m:rPr>
                                      <m:sty m:val="p"/>
                                    </m:rPr>
                                    <a:rPr lang="en-IN" sz="1600" b="0" i="0" smtClean="0">
                                      <a:latin typeface="Cambria Math" panose="02040503050406030204" pitchFamily="18" charset="0"/>
                                    </a:rPr>
                                    <m:t>b</m:t>
                                  </m:r>
                                </m:e>
                                <m:sup>
                                  <m:r>
                                    <a:rPr lang="en-IN" sz="1600" b="0" i="1" smtClean="0">
                                      <a:latin typeface="Cambria Math" panose="02040503050406030204" pitchFamily="18" charset="0"/>
                                    </a:rPr>
                                    <m:t>−1</m:t>
                                  </m:r>
                                </m:sup>
                              </m:sSup>
                            </m:oMath>
                          </a14:m>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9396669"/>
                      </a:ext>
                    </a:extLst>
                  </a:tr>
                  <a:tr h="300691">
                    <a:tc vMerge="1">
                      <a:txBody>
                        <a:bodyPr/>
                        <a:lstStyle/>
                        <a:p>
                          <a:pPr algn="ctr"/>
                          <a:endParaRPr lang="en-US" sz="1600" b="0" dirty="0"/>
                        </a:p>
                      </a:txBody>
                      <a:tcPr/>
                    </a:tc>
                    <a:tc>
                      <a:txBody>
                        <a:bodyPr/>
                        <a:lstStyle/>
                        <a:p>
                          <a:pPr algn="ctr"/>
                          <a:r>
                            <a:rPr lang="en-US" sz="1600" b="0" dirty="0"/>
                            <a:t>2015,17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5.02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1.3 p</a:t>
                          </a:r>
                          <a14:m>
                            <m:oMath xmlns:m="http://schemas.openxmlformats.org/officeDocument/2006/math">
                              <m:sSup>
                                <m:sSupPr>
                                  <m:ctrlPr>
                                    <a:rPr lang="en-IN" sz="1600" b="0" i="1" smtClean="0">
                                      <a:latin typeface="Cambria Math" panose="02040503050406030204" pitchFamily="18" charset="0"/>
                                    </a:rPr>
                                  </m:ctrlPr>
                                </m:sSupPr>
                                <m:e>
                                  <m:r>
                                    <m:rPr>
                                      <m:sty m:val="p"/>
                                    </m:rPr>
                                    <a:rPr lang="en-IN" sz="1600" b="0" i="0" smtClean="0">
                                      <a:latin typeface="Cambria Math" panose="02040503050406030204" pitchFamily="18" charset="0"/>
                                    </a:rPr>
                                    <m:t>b</m:t>
                                  </m:r>
                                </m:e>
                                <m:sup>
                                  <m:r>
                                    <a:rPr lang="en-IN" sz="1600" b="0" i="1" smtClean="0">
                                      <a:latin typeface="Cambria Math" panose="02040503050406030204" pitchFamily="18" charset="0"/>
                                    </a:rPr>
                                    <m:t>−1</m:t>
                                  </m:r>
                                </m:sup>
                              </m:sSup>
                            </m:oMath>
                          </a14:m>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43213829"/>
                      </a:ext>
                    </a:extLst>
                  </a:tr>
                  <a:tr h="300691">
                    <a:tc vMerge="1">
                      <a:txBody>
                        <a:bodyPr/>
                        <a:lstStyle/>
                        <a:p>
                          <a:pPr algn="ctr"/>
                          <a:endParaRPr lang="en-US" sz="1600" b="0" dirty="0"/>
                        </a:p>
                      </a:txBody>
                      <a:tcPr/>
                    </a:tc>
                    <a:tc>
                      <a:txBody>
                        <a:bodyPr/>
                        <a:lstStyle/>
                        <a:p>
                          <a:pPr algn="ctr"/>
                          <a:r>
                            <a:rPr lang="en-IN" sz="1600" b="0" dirty="0"/>
                            <a:t>2015-18</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13</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35 p</a:t>
                          </a:r>
                          <a14:m>
                            <m:oMath xmlns:m="http://schemas.openxmlformats.org/officeDocument/2006/math">
                              <m:sSup>
                                <m:sSupPr>
                                  <m:ctrlPr>
                                    <a:rPr lang="en-IN" sz="1600" b="0" i="1" smtClean="0">
                                      <a:latin typeface="Cambria Math" panose="02040503050406030204" pitchFamily="18" charset="0"/>
                                    </a:rPr>
                                  </m:ctrlPr>
                                </m:sSupPr>
                                <m:e>
                                  <m:r>
                                    <m:rPr>
                                      <m:sty m:val="p"/>
                                    </m:rPr>
                                    <a:rPr lang="en-IN" sz="1600" b="0" i="0" smtClean="0">
                                      <a:latin typeface="Cambria Math" panose="02040503050406030204" pitchFamily="18" charset="0"/>
                                    </a:rPr>
                                    <m:t>b</m:t>
                                  </m:r>
                                </m:e>
                                <m:sup>
                                  <m:r>
                                    <a:rPr lang="en-IN" sz="1600" b="0" i="1" smtClean="0">
                                      <a:latin typeface="Cambria Math" panose="02040503050406030204" pitchFamily="18" charset="0"/>
                                    </a:rPr>
                                    <m:t>−1</m:t>
                                  </m:r>
                                </m:sup>
                              </m:sSup>
                            </m:oMath>
                          </a14:m>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67648147"/>
                      </a:ext>
                    </a:extLst>
                  </a:tr>
                  <a:tr h="300691">
                    <a:tc rowSpan="2">
                      <a:txBody>
                        <a:bodyPr/>
                        <a:lstStyle/>
                        <a:p>
                          <a:pPr algn="ctr"/>
                          <a:r>
                            <a:rPr lang="en-IN" sz="1600" b="0" dirty="0"/>
                            <a:t>p-Pb</a:t>
                          </a:r>
                          <a:endParaRPr lang="en-US" sz="1600" b="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2013</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5.02</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15 n</a:t>
                          </a:r>
                          <a14:m>
                            <m:oMath xmlns:m="http://schemas.openxmlformats.org/officeDocument/2006/math">
                              <m:sSup>
                                <m:sSupPr>
                                  <m:ctrlPr>
                                    <a:rPr lang="en-IN" sz="1600" b="0" i="1" smtClean="0">
                                      <a:latin typeface="Cambria Math" panose="02040503050406030204" pitchFamily="18" charset="0"/>
                                    </a:rPr>
                                  </m:ctrlPr>
                                </m:sSupPr>
                                <m:e>
                                  <m:r>
                                    <m:rPr>
                                      <m:sty m:val="p"/>
                                    </m:rPr>
                                    <a:rPr lang="en-IN" sz="1600" b="0" i="0" smtClean="0">
                                      <a:latin typeface="Cambria Math" panose="02040503050406030204" pitchFamily="18" charset="0"/>
                                    </a:rPr>
                                    <m:t>b</m:t>
                                  </m:r>
                                </m:e>
                                <m:sup>
                                  <m:r>
                                    <a:rPr lang="en-IN" sz="1600" b="0" i="1" smtClean="0">
                                      <a:latin typeface="Cambria Math" panose="02040503050406030204" pitchFamily="18" charset="0"/>
                                    </a:rPr>
                                    <m:t>−1</m:t>
                                  </m:r>
                                </m:sup>
                              </m:sSup>
                            </m:oMath>
                          </a14:m>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7572853"/>
                      </a:ext>
                    </a:extLst>
                  </a:tr>
                  <a:tr h="300691">
                    <a:tc vMerge="1">
                      <a:txBody>
                        <a:bodyPr/>
                        <a:lstStyle/>
                        <a:p>
                          <a:pPr algn="ct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2016</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5.02, 8.16</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3 n</a:t>
                          </a:r>
                          <a14:m>
                            <m:oMath xmlns:m="http://schemas.openxmlformats.org/officeDocument/2006/math">
                              <m:sSup>
                                <m:sSupPr>
                                  <m:ctrlPr>
                                    <a:rPr lang="en-IN" sz="1600" b="0" i="1" smtClean="0">
                                      <a:latin typeface="Cambria Math" panose="02040503050406030204" pitchFamily="18" charset="0"/>
                                    </a:rPr>
                                  </m:ctrlPr>
                                </m:sSupPr>
                                <m:e>
                                  <m:r>
                                    <m:rPr>
                                      <m:sty m:val="p"/>
                                    </m:rPr>
                                    <a:rPr lang="en-IN" sz="1600" b="0" i="0" smtClean="0">
                                      <a:latin typeface="Cambria Math" panose="02040503050406030204" pitchFamily="18" charset="0"/>
                                    </a:rPr>
                                    <m:t>b</m:t>
                                  </m:r>
                                </m:e>
                                <m:sup>
                                  <m:r>
                                    <a:rPr lang="en-IN" sz="1600" b="0" i="1" smtClean="0">
                                      <a:latin typeface="Cambria Math" panose="02040503050406030204" pitchFamily="18" charset="0"/>
                                    </a:rPr>
                                    <m:t>−1</m:t>
                                  </m:r>
                                </m:sup>
                              </m:sSup>
                            </m:oMath>
                          </a14:m>
                          <a:r>
                            <a:rPr lang="en-US" sz="1600" b="0" dirty="0"/>
                            <a:t>, 25 </a:t>
                          </a:r>
                          <a:r>
                            <a:rPr lang="en-IN" sz="1600" b="0" dirty="0"/>
                            <a:t>n</a:t>
                          </a:r>
                          <a14:m>
                            <m:oMath xmlns:m="http://schemas.openxmlformats.org/officeDocument/2006/math">
                              <m:sSup>
                                <m:sSupPr>
                                  <m:ctrlPr>
                                    <a:rPr lang="en-IN" sz="1600" b="0" i="1" smtClean="0">
                                      <a:latin typeface="Cambria Math" panose="02040503050406030204" pitchFamily="18" charset="0"/>
                                    </a:rPr>
                                  </m:ctrlPr>
                                </m:sSupPr>
                                <m:e>
                                  <m:r>
                                    <m:rPr>
                                      <m:sty m:val="p"/>
                                    </m:rPr>
                                    <a:rPr lang="en-IN" sz="1600" b="0" i="0" smtClean="0">
                                      <a:latin typeface="Cambria Math" panose="02040503050406030204" pitchFamily="18" charset="0"/>
                                    </a:rPr>
                                    <m:t>b</m:t>
                                  </m:r>
                                </m:e>
                                <m:sup>
                                  <m:r>
                                    <a:rPr lang="en-IN" sz="1600" b="0" i="1" smtClean="0">
                                      <a:latin typeface="Cambria Math" panose="02040503050406030204" pitchFamily="18" charset="0"/>
                                    </a:rPr>
                                    <m:t>−1</m:t>
                                  </m:r>
                                </m:sup>
                              </m:sSup>
                            </m:oMath>
                          </a14:m>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45931470"/>
                      </a:ext>
                    </a:extLst>
                  </a:tr>
                  <a:tr h="300691">
                    <a:tc>
                      <a:txBody>
                        <a:bodyPr/>
                        <a:lstStyle/>
                        <a:p>
                          <a:pPr algn="ctr"/>
                          <a:r>
                            <a:rPr lang="en-IN" sz="1600" b="0" dirty="0"/>
                            <a:t>Xe-Xe </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2017</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5.44</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0.3 </a:t>
                          </a:r>
                          <a14:m>
                            <m:oMath xmlns:m="http://schemas.openxmlformats.org/officeDocument/2006/math">
                              <m:r>
                                <a:rPr lang="en-IN" sz="1600" b="0" i="1" smtClean="0">
                                  <a:latin typeface="Cambria Math" panose="02040503050406030204" pitchFamily="18" charset="0"/>
                                </a:rPr>
                                <m:t>𝜇</m:t>
                              </m:r>
                              <m:sSup>
                                <m:sSupPr>
                                  <m:ctrlPr>
                                    <a:rPr lang="en-IN" sz="1600" b="0" i="1" dirty="0" smtClean="0">
                                      <a:latin typeface="Cambria Math" panose="02040503050406030204" pitchFamily="18" charset="0"/>
                                    </a:rPr>
                                  </m:ctrlPr>
                                </m:sSupPr>
                                <m:e>
                                  <m:r>
                                    <m:rPr>
                                      <m:sty m:val="p"/>
                                    </m:rPr>
                                    <a:rPr lang="en-IN" sz="1600" b="0" i="0" dirty="0" smtClean="0">
                                      <a:latin typeface="Cambria Math" panose="02040503050406030204" pitchFamily="18" charset="0"/>
                                    </a:rPr>
                                    <m:t>b</m:t>
                                  </m:r>
                                </m:e>
                                <m:sup>
                                  <m:r>
                                    <a:rPr lang="en-IN" sz="1600" b="0" i="1" dirty="0" smtClean="0">
                                      <a:latin typeface="Cambria Math" panose="02040503050406030204" pitchFamily="18" charset="0"/>
                                    </a:rPr>
                                    <m:t>−1</m:t>
                                  </m:r>
                                </m:sup>
                              </m:sSup>
                            </m:oMath>
                          </a14:m>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30746266"/>
                      </a:ext>
                    </a:extLst>
                  </a:tr>
                  <a:tr h="300691">
                    <a:tc rowSpan="3">
                      <a:txBody>
                        <a:bodyPr/>
                        <a:lstStyle/>
                        <a:p>
                          <a:pPr algn="ctr"/>
                          <a:r>
                            <a:rPr lang="en-IN" sz="1600" b="0" dirty="0"/>
                            <a:t>Pb-Pb</a:t>
                          </a:r>
                          <a:endParaRPr lang="en-US" sz="1600" b="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2010,11</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2.76</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75 </a:t>
                          </a:r>
                          <a14:m>
                            <m:oMath xmlns:m="http://schemas.openxmlformats.org/officeDocument/2006/math">
                              <m:r>
                                <a:rPr lang="en-IN" sz="1600" b="0" i="1" smtClean="0">
                                  <a:latin typeface="Cambria Math" panose="02040503050406030204" pitchFamily="18" charset="0"/>
                                </a:rPr>
                                <m:t>𝜇</m:t>
                              </m:r>
                              <m:sSup>
                                <m:sSupPr>
                                  <m:ctrlPr>
                                    <a:rPr lang="en-IN" sz="1600" b="0" i="1" dirty="0" smtClean="0">
                                      <a:latin typeface="Cambria Math" panose="02040503050406030204" pitchFamily="18" charset="0"/>
                                    </a:rPr>
                                  </m:ctrlPr>
                                </m:sSupPr>
                                <m:e>
                                  <m:r>
                                    <m:rPr>
                                      <m:sty m:val="p"/>
                                    </m:rPr>
                                    <a:rPr lang="en-IN" sz="1600" b="0" i="0" dirty="0" smtClean="0">
                                      <a:latin typeface="Cambria Math" panose="02040503050406030204" pitchFamily="18" charset="0"/>
                                    </a:rPr>
                                    <m:t>b</m:t>
                                  </m:r>
                                </m:e>
                                <m:sup>
                                  <m:r>
                                    <a:rPr lang="en-IN" sz="1600" b="0" i="1" dirty="0" smtClean="0">
                                      <a:latin typeface="Cambria Math" panose="02040503050406030204" pitchFamily="18" charset="0"/>
                                    </a:rPr>
                                    <m:t>−1</m:t>
                                  </m:r>
                                </m:sup>
                              </m:sSup>
                            </m:oMath>
                          </a14:m>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51571809"/>
                      </a:ext>
                    </a:extLst>
                  </a:tr>
                  <a:tr h="300691">
                    <a:tc vMerge="1">
                      <a:txBody>
                        <a:bodyPr/>
                        <a:lstStyle/>
                        <a:p>
                          <a:pPr algn="ct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2015</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5.02</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250 </a:t>
                          </a:r>
                          <a14:m>
                            <m:oMath xmlns:m="http://schemas.openxmlformats.org/officeDocument/2006/math">
                              <m:r>
                                <a:rPr lang="en-IN" sz="1600" b="0" i="1" smtClean="0">
                                  <a:latin typeface="Cambria Math" panose="02040503050406030204" pitchFamily="18" charset="0"/>
                                </a:rPr>
                                <m:t>𝜇</m:t>
                              </m:r>
                              <m:sSup>
                                <m:sSupPr>
                                  <m:ctrlPr>
                                    <a:rPr lang="en-IN" sz="1600" b="0" i="1" dirty="0" smtClean="0">
                                      <a:latin typeface="Cambria Math" panose="02040503050406030204" pitchFamily="18" charset="0"/>
                                    </a:rPr>
                                  </m:ctrlPr>
                                </m:sSupPr>
                                <m:e>
                                  <m:r>
                                    <m:rPr>
                                      <m:sty m:val="p"/>
                                    </m:rPr>
                                    <a:rPr lang="en-IN" sz="1600" b="0" i="0" dirty="0" smtClean="0">
                                      <a:latin typeface="Cambria Math" panose="02040503050406030204" pitchFamily="18" charset="0"/>
                                    </a:rPr>
                                    <m:t>b</m:t>
                                  </m:r>
                                </m:e>
                                <m:sup>
                                  <m:r>
                                    <a:rPr lang="en-IN" sz="1600" b="0" i="1" dirty="0" smtClean="0">
                                      <a:latin typeface="Cambria Math" panose="02040503050406030204" pitchFamily="18" charset="0"/>
                                    </a:rPr>
                                    <m:t>−1</m:t>
                                  </m:r>
                                </m:sup>
                              </m:sSup>
                            </m:oMath>
                          </a14:m>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75601108"/>
                      </a:ext>
                    </a:extLst>
                  </a:tr>
                  <a:tr h="300691">
                    <a:tc vMerge="1">
                      <a:txBody>
                        <a:bodyPr/>
                        <a:lstStyle/>
                        <a:p>
                          <a:pPr algn="ct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2018</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5.02</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536 </a:t>
                          </a:r>
                          <a14:m>
                            <m:oMath xmlns:m="http://schemas.openxmlformats.org/officeDocument/2006/math">
                              <m:r>
                                <a:rPr lang="en-IN" sz="1600" b="0" i="1" smtClean="0">
                                  <a:latin typeface="Cambria Math" panose="02040503050406030204" pitchFamily="18" charset="0"/>
                                </a:rPr>
                                <m:t>𝜇</m:t>
                              </m:r>
                              <m:sSup>
                                <m:sSupPr>
                                  <m:ctrlPr>
                                    <a:rPr lang="en-IN" sz="1600" b="0" i="1" dirty="0" smtClean="0">
                                      <a:latin typeface="Cambria Math" panose="02040503050406030204" pitchFamily="18" charset="0"/>
                                    </a:rPr>
                                  </m:ctrlPr>
                                </m:sSupPr>
                                <m:e>
                                  <m:r>
                                    <m:rPr>
                                      <m:sty m:val="p"/>
                                    </m:rPr>
                                    <a:rPr lang="en-IN" sz="1600" b="0" i="0" dirty="0" smtClean="0">
                                      <a:latin typeface="Cambria Math" panose="02040503050406030204" pitchFamily="18" charset="0"/>
                                    </a:rPr>
                                    <m:t>b</m:t>
                                  </m:r>
                                </m:e>
                                <m:sup>
                                  <m:r>
                                    <a:rPr lang="en-IN" sz="1600" b="0" i="1" dirty="0" smtClean="0">
                                      <a:latin typeface="Cambria Math" panose="02040503050406030204" pitchFamily="18" charset="0"/>
                                    </a:rPr>
                                    <m:t>−1</m:t>
                                  </m:r>
                                </m:sup>
                              </m:sSup>
                            </m:oMath>
                          </a14:m>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36222474"/>
                      </a:ext>
                    </a:extLst>
                  </a:tr>
                  <a:tr h="300691">
                    <a:tc gridSpan="4">
                      <a:txBody>
                        <a:bodyPr/>
                        <a:lstStyle/>
                        <a:p>
                          <a:pPr algn="ctr"/>
                          <a:r>
                            <a:rPr lang="en-IN" sz="1600" b="0" dirty="0"/>
                            <a:t>* Approximate value of  luminosity recorded in ALICE </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3699225040"/>
                      </a:ext>
                    </a:extLst>
                  </a:tr>
                </a:tbl>
              </a:graphicData>
            </a:graphic>
          </p:graphicFrame>
        </mc:Choice>
        <mc:Fallback xmlns="">
          <p:graphicFrame>
            <p:nvGraphicFramePr>
              <p:cNvPr id="10" name="Table 9">
                <a:extLst>
                  <a:ext uri="{FF2B5EF4-FFF2-40B4-BE49-F238E27FC236}">
                    <a16:creationId xmlns:a16="http://schemas.microsoft.com/office/drawing/2014/main" xmlns:a14="http://schemas.microsoft.com/office/drawing/2010/main" xmlns="" id="{EA88F9CF-7FF4-4B33-820F-753D7127B92B}"/>
                  </a:ext>
                </a:extLst>
              </p:cNvPr>
              <p:cNvGraphicFramePr>
                <a:graphicFrameLocks noGrp="1"/>
              </p:cNvGraphicFramePr>
              <p:nvPr/>
            </p:nvGraphicFramePr>
            <p:xfrm>
              <a:off x="163773" y="1876732"/>
              <a:ext cx="5589640" cy="3938524"/>
            </p:xfrm>
            <a:graphic>
              <a:graphicData uri="http://schemas.openxmlformats.org/drawingml/2006/table">
                <a:tbl>
                  <a:tblPr firstRow="1" bandRow="1">
                    <a:tableStyleId>{7E9639D4-E3E2-4D34-9284-5A2195B3D0D7}</a:tableStyleId>
                  </a:tblPr>
                  <a:tblGrid>
                    <a:gridCol w="988142">
                      <a:extLst>
                        <a:ext uri="{9D8B030D-6E8A-4147-A177-3AD203B41FA5}">
                          <a16:colId xmlns:a16="http://schemas.microsoft.com/office/drawing/2014/main" xmlns:a14="http://schemas.microsoft.com/office/drawing/2010/main" xmlns="" val="3012669334"/>
                        </a:ext>
                      </a:extLst>
                    </a:gridCol>
                    <a:gridCol w="943897">
                      <a:extLst>
                        <a:ext uri="{9D8B030D-6E8A-4147-A177-3AD203B41FA5}">
                          <a16:colId xmlns:a16="http://schemas.microsoft.com/office/drawing/2014/main" xmlns:a14="http://schemas.microsoft.com/office/drawing/2010/main" xmlns="" val="4156200734"/>
                        </a:ext>
                      </a:extLst>
                    </a:gridCol>
                    <a:gridCol w="1342103">
                      <a:extLst>
                        <a:ext uri="{9D8B030D-6E8A-4147-A177-3AD203B41FA5}">
                          <a16:colId xmlns:a16="http://schemas.microsoft.com/office/drawing/2014/main" xmlns:a14="http://schemas.microsoft.com/office/drawing/2010/main" xmlns="" val="817657650"/>
                        </a:ext>
                      </a:extLst>
                    </a:gridCol>
                    <a:gridCol w="2315498">
                      <a:extLst>
                        <a:ext uri="{9D8B030D-6E8A-4147-A177-3AD203B41FA5}">
                          <a16:colId xmlns:a16="http://schemas.microsoft.com/office/drawing/2014/main" xmlns:a14="http://schemas.microsoft.com/office/drawing/2010/main" xmlns="" val="4051273910"/>
                        </a:ext>
                      </a:extLst>
                    </a:gridCol>
                  </a:tblGrid>
                  <a:tr h="341884">
                    <a:tc>
                      <a:txBody>
                        <a:bodyPr/>
                        <a:lstStyle/>
                        <a:p>
                          <a:pPr algn="ctr"/>
                          <a:r>
                            <a:rPr lang="en-IN" sz="1600" b="0" dirty="0"/>
                            <a:t>System</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Year</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43439" t="-5357" r="-172398" b="-1078571"/>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41579" t="-5357" r="-263" b="-1078571"/>
                          </a:stretch>
                        </a:blipFill>
                      </a:tcPr>
                    </a:tc>
                    <a:extLst>
                      <a:ext uri="{0D108BD9-81ED-4DB2-BD59-A6C34878D82A}">
                        <a16:rowId xmlns:a16="http://schemas.microsoft.com/office/drawing/2014/main" xmlns:a14="http://schemas.microsoft.com/office/drawing/2010/main" xmlns="" val="3986031731"/>
                      </a:ext>
                    </a:extLst>
                  </a:tr>
                  <a:tr h="579120">
                    <a:tc rowSpan="3">
                      <a:txBody>
                        <a:bodyPr/>
                        <a:lstStyle/>
                        <a:p>
                          <a:pPr algn="ctr"/>
                          <a:r>
                            <a:rPr lang="en-IN" sz="1600" b="0" dirty="0"/>
                            <a:t>pp</a:t>
                          </a:r>
                          <a:endParaRPr lang="en-US" sz="1600" b="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2009-13</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0.9, 2.76, </a:t>
                          </a:r>
                        </a:p>
                        <a:p>
                          <a:pPr algn="ctr"/>
                          <a:r>
                            <a:rPr lang="en-IN" sz="1600" b="0" dirty="0"/>
                            <a:t>7, 8</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41579" t="-62105" r="-263" b="-535789"/>
                          </a:stretch>
                        </a:blipFill>
                      </a:tcPr>
                    </a:tc>
                    <a:extLst>
                      <a:ext uri="{0D108BD9-81ED-4DB2-BD59-A6C34878D82A}">
                        <a16:rowId xmlns:a16="http://schemas.microsoft.com/office/drawing/2014/main" xmlns:a14="http://schemas.microsoft.com/office/drawing/2010/main" xmlns="" val="259396669"/>
                      </a:ext>
                    </a:extLst>
                  </a:tr>
                  <a:tr h="335280">
                    <a:tc vMerge="1">
                      <a:txBody>
                        <a:bodyPr/>
                        <a:lstStyle/>
                        <a:p>
                          <a:pPr algn="ctr"/>
                          <a:endParaRPr lang="en-US" sz="1600" b="0" dirty="0"/>
                        </a:p>
                      </a:txBody>
                      <a:tcPr/>
                    </a:tc>
                    <a:tc>
                      <a:txBody>
                        <a:bodyPr/>
                        <a:lstStyle/>
                        <a:p>
                          <a:pPr algn="ctr"/>
                          <a:r>
                            <a:rPr lang="en-US" sz="1600" b="0" dirty="0"/>
                            <a:t>2015,17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5.02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41579" t="-280000" r="-263" b="-825455"/>
                          </a:stretch>
                        </a:blipFill>
                      </a:tcPr>
                    </a:tc>
                    <a:extLst>
                      <a:ext uri="{0D108BD9-81ED-4DB2-BD59-A6C34878D82A}">
                        <a16:rowId xmlns:a16="http://schemas.microsoft.com/office/drawing/2014/main" xmlns:a14="http://schemas.microsoft.com/office/drawing/2010/main" xmlns="" val="3343213829"/>
                      </a:ext>
                    </a:extLst>
                  </a:tr>
                  <a:tr h="335280">
                    <a:tc vMerge="1">
                      <a:txBody>
                        <a:bodyPr/>
                        <a:lstStyle/>
                        <a:p>
                          <a:pPr algn="ctr"/>
                          <a:endParaRPr lang="en-US" sz="1600" b="0" dirty="0"/>
                        </a:p>
                      </a:txBody>
                      <a:tcPr/>
                    </a:tc>
                    <a:tc>
                      <a:txBody>
                        <a:bodyPr/>
                        <a:lstStyle/>
                        <a:p>
                          <a:pPr algn="ctr"/>
                          <a:r>
                            <a:rPr lang="en-IN" sz="1600" b="0" dirty="0"/>
                            <a:t>2015-18</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13</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41579" t="-380000" r="-263" b="-725455"/>
                          </a:stretch>
                        </a:blipFill>
                      </a:tcPr>
                    </a:tc>
                    <a:extLst>
                      <a:ext uri="{0D108BD9-81ED-4DB2-BD59-A6C34878D82A}">
                        <a16:rowId xmlns:a16="http://schemas.microsoft.com/office/drawing/2014/main" xmlns:a14="http://schemas.microsoft.com/office/drawing/2010/main" xmlns="" val="3667648147"/>
                      </a:ext>
                    </a:extLst>
                  </a:tr>
                  <a:tr h="335280">
                    <a:tc rowSpan="2">
                      <a:txBody>
                        <a:bodyPr/>
                        <a:lstStyle/>
                        <a:p>
                          <a:pPr algn="ctr"/>
                          <a:r>
                            <a:rPr lang="en-IN" sz="1600" b="0" dirty="0"/>
                            <a:t>p-Pb</a:t>
                          </a:r>
                          <a:endParaRPr lang="en-US" sz="1600" b="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2013</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5.02</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41579" t="-471429" r="-263" b="-612500"/>
                          </a:stretch>
                        </a:blipFill>
                      </a:tcPr>
                    </a:tc>
                    <a:extLst>
                      <a:ext uri="{0D108BD9-81ED-4DB2-BD59-A6C34878D82A}">
                        <a16:rowId xmlns:a16="http://schemas.microsoft.com/office/drawing/2014/main" xmlns:a14="http://schemas.microsoft.com/office/drawing/2010/main" xmlns="" val="227572853"/>
                      </a:ext>
                    </a:extLst>
                  </a:tr>
                  <a:tr h="335280">
                    <a:tc vMerge="1">
                      <a:txBody>
                        <a:bodyPr/>
                        <a:lstStyle/>
                        <a:p>
                          <a:pPr algn="ct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2016</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5.02, 8.16</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41579" t="-581818" r="-263" b="-523636"/>
                          </a:stretch>
                        </a:blipFill>
                      </a:tcPr>
                    </a:tc>
                    <a:extLst>
                      <a:ext uri="{0D108BD9-81ED-4DB2-BD59-A6C34878D82A}">
                        <a16:rowId xmlns:a16="http://schemas.microsoft.com/office/drawing/2014/main" xmlns:a14="http://schemas.microsoft.com/office/drawing/2010/main" xmlns="" val="745931470"/>
                      </a:ext>
                    </a:extLst>
                  </a:tr>
                  <a:tr h="335280">
                    <a:tc>
                      <a:txBody>
                        <a:bodyPr/>
                        <a:lstStyle/>
                        <a:p>
                          <a:pPr algn="ctr"/>
                          <a:r>
                            <a:rPr lang="en-IN" sz="1600" b="0" dirty="0"/>
                            <a:t>Xe-Xe </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2017</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5.44</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41579" t="-681818" r="-263" b="-423636"/>
                          </a:stretch>
                        </a:blipFill>
                      </a:tcPr>
                    </a:tc>
                    <a:extLst>
                      <a:ext uri="{0D108BD9-81ED-4DB2-BD59-A6C34878D82A}">
                        <a16:rowId xmlns:a16="http://schemas.microsoft.com/office/drawing/2014/main" xmlns:a14="http://schemas.microsoft.com/office/drawing/2010/main" xmlns="" val="1730746266"/>
                      </a:ext>
                    </a:extLst>
                  </a:tr>
                  <a:tr h="335280">
                    <a:tc rowSpan="3">
                      <a:txBody>
                        <a:bodyPr/>
                        <a:lstStyle/>
                        <a:p>
                          <a:pPr algn="ctr"/>
                          <a:r>
                            <a:rPr lang="en-IN" sz="1600" b="0" dirty="0"/>
                            <a:t>Pb-Pb</a:t>
                          </a:r>
                          <a:endParaRPr lang="en-US" sz="1600" b="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2010,11</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2.76</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41579" t="-781818" r="-263" b="-323636"/>
                          </a:stretch>
                        </a:blipFill>
                      </a:tcPr>
                    </a:tc>
                    <a:extLst>
                      <a:ext uri="{0D108BD9-81ED-4DB2-BD59-A6C34878D82A}">
                        <a16:rowId xmlns:a16="http://schemas.microsoft.com/office/drawing/2014/main" xmlns:a14="http://schemas.microsoft.com/office/drawing/2010/main" xmlns="" val="1951571809"/>
                      </a:ext>
                    </a:extLst>
                  </a:tr>
                  <a:tr h="335280">
                    <a:tc vMerge="1">
                      <a:txBody>
                        <a:bodyPr/>
                        <a:lstStyle/>
                        <a:p>
                          <a:pPr algn="ct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2015</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5.02</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41579" t="-881818" r="-263" b="-223636"/>
                          </a:stretch>
                        </a:blipFill>
                      </a:tcPr>
                    </a:tc>
                    <a:extLst>
                      <a:ext uri="{0D108BD9-81ED-4DB2-BD59-A6C34878D82A}">
                        <a16:rowId xmlns:a16="http://schemas.microsoft.com/office/drawing/2014/main" xmlns:a14="http://schemas.microsoft.com/office/drawing/2010/main" xmlns="" val="2575601108"/>
                      </a:ext>
                    </a:extLst>
                  </a:tr>
                  <a:tr h="335280">
                    <a:tc vMerge="1">
                      <a:txBody>
                        <a:bodyPr/>
                        <a:lstStyle/>
                        <a:p>
                          <a:pPr algn="ct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2018</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0" dirty="0"/>
                            <a:t>5.02</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41579" t="-981818" r="-263" b="-123636"/>
                          </a:stretch>
                        </a:blipFill>
                      </a:tcPr>
                    </a:tc>
                    <a:extLst>
                      <a:ext uri="{0D108BD9-81ED-4DB2-BD59-A6C34878D82A}">
                        <a16:rowId xmlns:a16="http://schemas.microsoft.com/office/drawing/2014/main" xmlns:a14="http://schemas.microsoft.com/office/drawing/2010/main" xmlns="" val="2836222474"/>
                      </a:ext>
                    </a:extLst>
                  </a:tr>
                  <a:tr h="335280">
                    <a:tc gridSpan="4">
                      <a:txBody>
                        <a:bodyPr/>
                        <a:lstStyle/>
                        <a:p>
                          <a:pPr algn="ctr"/>
                          <a:r>
                            <a:rPr lang="en-IN" sz="1600" b="0" dirty="0"/>
                            <a:t>* Approximate value of  luminosity recorded in ALICE </a:t>
                          </a: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a14="http://schemas.microsoft.com/office/drawing/2010/main" xmlns="" val="3699225040"/>
                      </a:ext>
                    </a:extLst>
                  </a:tr>
                </a:tbl>
              </a:graphicData>
            </a:graphic>
          </p:graphicFrame>
        </mc:Fallback>
      </mc:AlternateContent>
      <p:pic>
        <p:nvPicPr>
          <p:cNvPr id="21" name="Picture 20">
            <a:extLst>
              <a:ext uri="{FF2B5EF4-FFF2-40B4-BE49-F238E27FC236}">
                <a16:creationId xmlns:a16="http://schemas.microsoft.com/office/drawing/2014/main" xmlns="" id="{8BD083B6-F002-48A0-B5B7-0C551D86DA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59" t="4972" r="6568"/>
          <a:stretch/>
        </p:blipFill>
        <p:spPr>
          <a:xfrm>
            <a:off x="8931835" y="4676863"/>
            <a:ext cx="2322822" cy="1859697"/>
          </a:xfrm>
          <a:prstGeom prst="rect">
            <a:avLst/>
          </a:prstGeom>
        </p:spPr>
      </p:pic>
      <p:pic>
        <p:nvPicPr>
          <p:cNvPr id="22" name="Picture 21">
            <a:extLst>
              <a:ext uri="{FF2B5EF4-FFF2-40B4-BE49-F238E27FC236}">
                <a16:creationId xmlns:a16="http://schemas.microsoft.com/office/drawing/2014/main" xmlns="" id="{D0A727BF-6D83-46CE-92A4-65F71D339B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2180" y="4482830"/>
            <a:ext cx="1755570" cy="2307959"/>
          </a:xfrm>
          <a:prstGeom prst="rect">
            <a:avLst/>
          </a:prstGeom>
        </p:spPr>
      </p:pic>
      <p:pic>
        <p:nvPicPr>
          <p:cNvPr id="23" name="Picture 22">
            <a:extLst>
              <a:ext uri="{FF2B5EF4-FFF2-40B4-BE49-F238E27FC236}">
                <a16:creationId xmlns:a16="http://schemas.microsoft.com/office/drawing/2014/main" xmlns="" id="{0BE10B6C-B6B3-4F09-9E8C-4E84F48A5772}"/>
              </a:ext>
            </a:extLst>
          </p:cNvPr>
          <p:cNvPicPr>
            <a:picLocks noChangeAspect="1"/>
          </p:cNvPicPr>
          <p:nvPr/>
        </p:nvPicPr>
        <p:blipFill>
          <a:blip r:embed="rId6"/>
          <a:stretch>
            <a:fillRect/>
          </a:stretch>
        </p:blipFill>
        <p:spPr>
          <a:xfrm>
            <a:off x="9244361" y="1146412"/>
            <a:ext cx="1912820" cy="2128287"/>
          </a:xfrm>
          <a:prstGeom prst="rect">
            <a:avLst/>
          </a:prstGeom>
        </p:spPr>
      </p:pic>
      <p:pic>
        <p:nvPicPr>
          <p:cNvPr id="25" name="Picture 24">
            <a:extLst>
              <a:ext uri="{FF2B5EF4-FFF2-40B4-BE49-F238E27FC236}">
                <a16:creationId xmlns:a16="http://schemas.microsoft.com/office/drawing/2014/main" xmlns="" id="{B08319AC-CF07-42F4-97C4-6B7EC0A2D8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5693" y="1459770"/>
            <a:ext cx="1710152" cy="1423346"/>
          </a:xfrm>
          <a:prstGeom prst="rect">
            <a:avLst/>
          </a:prstGeom>
        </p:spPr>
      </p:pic>
    </p:spTree>
    <p:extLst>
      <p:ext uri="{BB962C8B-B14F-4D97-AF65-F5344CB8AC3E}">
        <p14:creationId xmlns:p14="http://schemas.microsoft.com/office/powerpoint/2010/main" val="3942334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C7A42EA-FF7D-4185-B294-757800801E82}"/>
              </a:ext>
            </a:extLst>
          </p:cNvPr>
          <p:cNvSpPr>
            <a:spLocks noGrp="1"/>
          </p:cNvSpPr>
          <p:nvPr>
            <p:ph type="sldNum" sz="quarter" idx="12"/>
          </p:nvPr>
        </p:nvSpPr>
        <p:spPr/>
        <p:txBody>
          <a:bodyPr>
            <a:normAutofit lnSpcReduction="10000"/>
          </a:bodyPr>
          <a:lstStyle/>
          <a:p>
            <a:fld id="{D4E101AD-DFF3-4E6D-BB6E-A2D5D8E3AA0E}" type="slidenum">
              <a:rPr lang="en-US" smtClean="0"/>
              <a:t>48</a:t>
            </a:fld>
            <a:endParaRPr lang="en-US"/>
          </a:p>
        </p:txBody>
      </p:sp>
      <p:sp>
        <p:nvSpPr>
          <p:cNvPr id="5" name="Rectangle 4">
            <a:extLst>
              <a:ext uri="{FF2B5EF4-FFF2-40B4-BE49-F238E27FC236}">
                <a16:creationId xmlns:a16="http://schemas.microsoft.com/office/drawing/2014/main" xmlns="" id="{8A08C0CA-70B9-4527-9733-863275870612}"/>
              </a:ext>
            </a:extLst>
          </p:cNvPr>
          <p:cNvSpPr/>
          <p:nvPr/>
        </p:nvSpPr>
        <p:spPr>
          <a:xfrm>
            <a:off x="858983" y="2316388"/>
            <a:ext cx="9827490" cy="2973122"/>
          </a:xfrm>
          <a:prstGeom prst="rect">
            <a:avLst/>
          </a:prstGeom>
        </p:spPr>
        <p:txBody>
          <a:bodyPr wrap="square">
            <a:spAutoFit/>
          </a:bodyPr>
          <a:lstStyle/>
          <a:p>
            <a:pPr algn="just">
              <a:lnSpc>
                <a:spcPct val="90000"/>
              </a:lnSpc>
              <a:buFontTx/>
              <a:buNone/>
            </a:pPr>
            <a:r>
              <a:rPr lang="en-US" altLang="en-US" sz="3200" dirty="0"/>
              <a:t>"Particle physics is the unbelievable in pursuit of the unimaginable. To pinpoint the smallest fragments of the universe you have to build the biggest machine in the world.”</a:t>
            </a:r>
          </a:p>
          <a:p>
            <a:pPr>
              <a:lnSpc>
                <a:spcPct val="90000"/>
              </a:lnSpc>
              <a:buFontTx/>
              <a:buNone/>
            </a:pPr>
            <a:endParaRPr lang="en-US" altLang="en-US" sz="3200" dirty="0"/>
          </a:p>
          <a:p>
            <a:pPr>
              <a:lnSpc>
                <a:spcPct val="90000"/>
              </a:lnSpc>
              <a:buFontTx/>
              <a:buNone/>
            </a:pPr>
            <a:r>
              <a:rPr lang="en-US" altLang="en-US" sz="3200" dirty="0"/>
              <a:t>The Guardian</a:t>
            </a:r>
          </a:p>
          <a:p>
            <a:pPr>
              <a:lnSpc>
                <a:spcPct val="90000"/>
              </a:lnSpc>
            </a:pPr>
            <a:r>
              <a:rPr lang="en-US" altLang="en-US" sz="1600" dirty="0"/>
              <a:t>Source: lhc-machine-outreach.web.cern.ch/</a:t>
            </a:r>
            <a:r>
              <a:rPr lang="en-US" altLang="en-US" sz="1600" dirty="0" err="1"/>
              <a:t>lhc</a:t>
            </a:r>
            <a:r>
              <a:rPr lang="en-US" altLang="en-US" sz="1600" dirty="0"/>
              <a:t>-machine-outreach/</a:t>
            </a:r>
          </a:p>
        </p:txBody>
      </p:sp>
      <p:sp>
        <p:nvSpPr>
          <p:cNvPr id="6" name="Date Placeholder 3"/>
          <p:cNvSpPr>
            <a:spLocks noGrp="1"/>
          </p:cNvSpPr>
          <p:nvPr>
            <p:ph type="dt" sz="half" idx="10"/>
          </p:nvPr>
        </p:nvSpPr>
        <p:spPr>
          <a:xfrm rot="16200000">
            <a:off x="10686705" y="1109373"/>
            <a:ext cx="2126673" cy="365125"/>
          </a:xfrm>
        </p:spPr>
        <p:txBody>
          <a:bodyPr/>
          <a:lstStyle/>
          <a:p>
            <a:r>
              <a:rPr lang="en-US" dirty="0"/>
              <a:t>November 5  2019</a:t>
            </a:r>
          </a:p>
        </p:txBody>
      </p:sp>
      <p:sp>
        <p:nvSpPr>
          <p:cNvPr id="7"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a:xfrm rot="16200000">
            <a:off x="10679781" y="4028065"/>
            <a:ext cx="2140528" cy="365125"/>
          </a:xfrm>
        </p:spPr>
        <p:txBody>
          <a:bodyPr/>
          <a:lstStyle/>
          <a:p>
            <a:r>
              <a:rPr lang="en-US" dirty="0" err="1"/>
              <a:t>Vigyan</a:t>
            </a:r>
            <a:r>
              <a:rPr lang="en-US" dirty="0"/>
              <a:t> </a:t>
            </a:r>
            <a:r>
              <a:rPr lang="en-US" dirty="0" err="1"/>
              <a:t>Samagam</a:t>
            </a:r>
            <a:endParaRPr lang="en-US" dirty="0"/>
          </a:p>
        </p:txBody>
      </p:sp>
    </p:spTree>
    <p:extLst>
      <p:ext uri="{BB962C8B-B14F-4D97-AF65-F5344CB8AC3E}">
        <p14:creationId xmlns:p14="http://schemas.microsoft.com/office/powerpoint/2010/main" val="14867941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2"/>
          <p:cNvGrpSpPr>
            <a:grpSpLocks/>
          </p:cNvGrpSpPr>
          <p:nvPr/>
        </p:nvGrpSpPr>
        <p:grpSpPr bwMode="auto">
          <a:xfrm>
            <a:off x="790341" y="1"/>
            <a:ext cx="9366300" cy="6857999"/>
            <a:chOff x="-48" y="0"/>
            <a:chExt cx="5945" cy="4367"/>
          </a:xfrm>
        </p:grpSpPr>
        <p:pic>
          <p:nvPicPr>
            <p:cNvPr id="45060" name="Picture 3"/>
            <p:cNvPicPr>
              <a:picLocks noChangeAspect="1" noChangeArrowheads="1"/>
            </p:cNvPicPr>
            <p:nvPr/>
          </p:nvPicPr>
          <p:blipFill>
            <a:blip r:embed="rId3"/>
            <a:srcRect/>
            <a:stretch>
              <a:fillRect/>
            </a:stretch>
          </p:blipFill>
          <p:spPr bwMode="auto">
            <a:xfrm>
              <a:off x="-48" y="0"/>
              <a:ext cx="5945" cy="4367"/>
            </a:xfrm>
            <a:prstGeom prst="rect">
              <a:avLst/>
            </a:prstGeom>
            <a:noFill/>
            <a:ln w="9525">
              <a:noFill/>
              <a:miter lim="800000"/>
              <a:headEnd/>
              <a:tailEnd/>
            </a:ln>
          </p:spPr>
        </p:pic>
        <p:grpSp>
          <p:nvGrpSpPr>
            <p:cNvPr id="45061" name="Group 4"/>
            <p:cNvGrpSpPr>
              <a:grpSpLocks/>
            </p:cNvGrpSpPr>
            <p:nvPr/>
          </p:nvGrpSpPr>
          <p:grpSpPr bwMode="auto">
            <a:xfrm>
              <a:off x="0" y="0"/>
              <a:ext cx="5760" cy="3888"/>
              <a:chOff x="0" y="0"/>
              <a:chExt cx="5760" cy="3888"/>
            </a:xfrm>
          </p:grpSpPr>
          <p:pic>
            <p:nvPicPr>
              <p:cNvPr id="45062" name="Picture 5"/>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688" y="3024"/>
                <a:ext cx="912" cy="603"/>
              </a:xfrm>
              <a:prstGeom prst="rect">
                <a:avLst/>
              </a:prstGeom>
              <a:noFill/>
              <a:ln w="9525">
                <a:noFill/>
                <a:miter lim="800000"/>
                <a:headEnd/>
                <a:tailEnd/>
              </a:ln>
            </p:spPr>
          </p:pic>
          <p:pic>
            <p:nvPicPr>
              <p:cNvPr id="45063" name="Picture 6"/>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544" y="1008"/>
                <a:ext cx="1152" cy="651"/>
              </a:xfrm>
              <a:prstGeom prst="rect">
                <a:avLst/>
              </a:prstGeom>
              <a:noFill/>
              <a:ln w="9525">
                <a:noFill/>
                <a:miter lim="800000"/>
                <a:headEnd/>
                <a:tailEnd/>
              </a:ln>
            </p:spPr>
          </p:pic>
          <p:pic>
            <p:nvPicPr>
              <p:cNvPr id="45064" name="Picture 7"/>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984" y="2448"/>
                <a:ext cx="1632" cy="907"/>
              </a:xfrm>
              <a:prstGeom prst="rect">
                <a:avLst/>
              </a:prstGeom>
              <a:noFill/>
              <a:ln w="9525">
                <a:noFill/>
                <a:miter lim="800000"/>
                <a:headEnd/>
                <a:tailEnd/>
              </a:ln>
            </p:spPr>
          </p:pic>
          <p:pic>
            <p:nvPicPr>
              <p:cNvPr id="45065" name="Picture 8" descr="ALICE_3D_Setup"/>
              <p:cNvPicPr>
                <a:picLocks noChangeAspect="1" noChangeArrowheads="1"/>
              </p:cNvPicPr>
              <p:nvPr/>
            </p:nvPicPr>
            <p:blipFill>
              <a:blip r:embed="rId7"/>
              <a:srcRect/>
              <a:stretch>
                <a:fillRect/>
              </a:stretch>
            </p:blipFill>
            <p:spPr bwMode="auto">
              <a:xfrm>
                <a:off x="240" y="2346"/>
                <a:ext cx="960" cy="678"/>
              </a:xfrm>
              <a:prstGeom prst="rect">
                <a:avLst/>
              </a:prstGeom>
              <a:noFill/>
              <a:ln w="9525">
                <a:noFill/>
                <a:miter lim="800000"/>
                <a:headEnd/>
                <a:tailEnd/>
              </a:ln>
            </p:spPr>
          </p:pic>
          <p:sp>
            <p:nvSpPr>
              <p:cNvPr id="45066" name="Text Box 10"/>
              <p:cNvSpPr txBox="1">
                <a:spLocks noChangeArrowheads="1"/>
              </p:cNvSpPr>
              <p:nvPr/>
            </p:nvSpPr>
            <p:spPr bwMode="auto">
              <a:xfrm>
                <a:off x="2675" y="3561"/>
                <a:ext cx="829" cy="327"/>
              </a:xfrm>
              <a:prstGeom prst="rect">
                <a:avLst/>
              </a:prstGeom>
              <a:solidFill>
                <a:schemeClr val="bg1">
                  <a:alpha val="59999"/>
                </a:schemeClr>
              </a:solidFill>
              <a:ln w="9525" algn="ctr">
                <a:noFill/>
                <a:miter lim="800000"/>
                <a:headEnd/>
                <a:tailEnd/>
              </a:ln>
            </p:spPr>
            <p:txBody>
              <a:bodyPr wrap="none">
                <a:spAutoFit/>
              </a:bodyPr>
              <a:lstStyle/>
              <a:p>
                <a:pPr algn="ctr"/>
                <a:r>
                  <a:rPr lang="en-US" altLang="en-US" sz="2800" b="1">
                    <a:solidFill>
                      <a:srgbClr val="010151"/>
                    </a:solidFill>
                    <a:latin typeface="Tahoma" pitchFamily="34" charset="0"/>
                  </a:rPr>
                  <a:t>ATLAS</a:t>
                </a:r>
                <a:endParaRPr lang="en-IN" altLang="en-US" sz="2800" b="1">
                  <a:solidFill>
                    <a:srgbClr val="010151"/>
                  </a:solidFill>
                  <a:latin typeface="Tahoma" pitchFamily="34" charset="0"/>
                </a:endParaRPr>
              </a:p>
            </p:txBody>
          </p:sp>
          <p:sp>
            <p:nvSpPr>
              <p:cNvPr id="45067" name="Text Box 11"/>
              <p:cNvSpPr txBox="1">
                <a:spLocks noChangeArrowheads="1"/>
              </p:cNvSpPr>
              <p:nvPr/>
            </p:nvSpPr>
            <p:spPr bwMode="auto">
              <a:xfrm>
                <a:off x="305" y="3024"/>
                <a:ext cx="793" cy="327"/>
              </a:xfrm>
              <a:prstGeom prst="rect">
                <a:avLst/>
              </a:prstGeom>
              <a:solidFill>
                <a:schemeClr val="bg1">
                  <a:alpha val="59999"/>
                </a:schemeClr>
              </a:solidFill>
              <a:ln w="9525" algn="ctr">
                <a:noFill/>
                <a:miter lim="800000"/>
                <a:headEnd/>
                <a:tailEnd/>
              </a:ln>
            </p:spPr>
            <p:txBody>
              <a:bodyPr wrap="none">
                <a:spAutoFit/>
              </a:bodyPr>
              <a:lstStyle/>
              <a:p>
                <a:pPr algn="ctr"/>
                <a:r>
                  <a:rPr lang="en-US" altLang="en-US" sz="2800" b="1">
                    <a:solidFill>
                      <a:srgbClr val="010151"/>
                    </a:solidFill>
                    <a:latin typeface="Tahoma" pitchFamily="34" charset="0"/>
                  </a:rPr>
                  <a:t>ALICE</a:t>
                </a:r>
                <a:endParaRPr lang="en-IN" altLang="en-US" sz="2800" b="1">
                  <a:solidFill>
                    <a:srgbClr val="010151"/>
                  </a:solidFill>
                  <a:latin typeface="Tahoma" pitchFamily="34" charset="0"/>
                </a:endParaRPr>
              </a:p>
            </p:txBody>
          </p:sp>
          <p:sp>
            <p:nvSpPr>
              <p:cNvPr id="45068" name="Text Box 12"/>
              <p:cNvSpPr txBox="1">
                <a:spLocks noChangeArrowheads="1"/>
              </p:cNvSpPr>
              <p:nvPr/>
            </p:nvSpPr>
            <p:spPr bwMode="auto">
              <a:xfrm>
                <a:off x="2320" y="1449"/>
                <a:ext cx="608" cy="327"/>
              </a:xfrm>
              <a:prstGeom prst="rect">
                <a:avLst/>
              </a:prstGeom>
              <a:solidFill>
                <a:schemeClr val="bg1">
                  <a:alpha val="59999"/>
                </a:schemeClr>
              </a:solidFill>
              <a:ln w="9525" algn="ctr">
                <a:noFill/>
                <a:miter lim="800000"/>
                <a:headEnd/>
                <a:tailEnd/>
              </a:ln>
            </p:spPr>
            <p:txBody>
              <a:bodyPr wrap="none">
                <a:spAutoFit/>
              </a:bodyPr>
              <a:lstStyle/>
              <a:p>
                <a:pPr algn="ctr"/>
                <a:r>
                  <a:rPr lang="en-US" altLang="en-US" sz="2800" b="1">
                    <a:solidFill>
                      <a:srgbClr val="010151"/>
                    </a:solidFill>
                    <a:latin typeface="Tahoma" pitchFamily="34" charset="0"/>
                  </a:rPr>
                  <a:t>CMS</a:t>
                </a:r>
                <a:endParaRPr lang="en-IN" altLang="en-US" sz="2800" b="1">
                  <a:solidFill>
                    <a:srgbClr val="010151"/>
                  </a:solidFill>
                  <a:latin typeface="Tahoma" pitchFamily="34" charset="0"/>
                </a:endParaRPr>
              </a:p>
            </p:txBody>
          </p:sp>
          <p:sp>
            <p:nvSpPr>
              <p:cNvPr id="45069" name="Text Box 13"/>
              <p:cNvSpPr txBox="1">
                <a:spLocks noChangeArrowheads="1"/>
              </p:cNvSpPr>
              <p:nvPr/>
            </p:nvSpPr>
            <p:spPr bwMode="auto">
              <a:xfrm>
                <a:off x="4377" y="3225"/>
                <a:ext cx="816" cy="327"/>
              </a:xfrm>
              <a:prstGeom prst="rect">
                <a:avLst/>
              </a:prstGeom>
              <a:solidFill>
                <a:schemeClr val="bg1">
                  <a:alpha val="59999"/>
                </a:schemeClr>
              </a:solidFill>
              <a:ln w="9525" algn="ctr">
                <a:noFill/>
                <a:miter lim="800000"/>
                <a:headEnd/>
                <a:tailEnd/>
              </a:ln>
            </p:spPr>
            <p:txBody>
              <a:bodyPr wrap="none">
                <a:spAutoFit/>
              </a:bodyPr>
              <a:lstStyle/>
              <a:p>
                <a:pPr algn="ctr"/>
                <a:r>
                  <a:rPr lang="en-US" altLang="en-US" sz="2800" b="1">
                    <a:solidFill>
                      <a:srgbClr val="010151"/>
                    </a:solidFill>
                    <a:latin typeface="Tahoma" pitchFamily="34" charset="0"/>
                  </a:rPr>
                  <a:t>LHC-B</a:t>
                </a:r>
                <a:endParaRPr lang="en-IN" altLang="en-US" sz="2800" b="1">
                  <a:solidFill>
                    <a:srgbClr val="010151"/>
                  </a:solidFill>
                  <a:latin typeface="Tahoma" pitchFamily="34" charset="0"/>
                </a:endParaRPr>
              </a:p>
            </p:txBody>
          </p:sp>
          <p:sp>
            <p:nvSpPr>
              <p:cNvPr id="45070" name="Text Box 14"/>
              <p:cNvSpPr txBox="1">
                <a:spLocks noChangeArrowheads="1"/>
              </p:cNvSpPr>
              <p:nvPr/>
            </p:nvSpPr>
            <p:spPr bwMode="auto">
              <a:xfrm>
                <a:off x="2633" y="2918"/>
                <a:ext cx="458" cy="250"/>
              </a:xfrm>
              <a:prstGeom prst="rect">
                <a:avLst/>
              </a:prstGeom>
              <a:solidFill>
                <a:schemeClr val="bg1">
                  <a:alpha val="30196"/>
                </a:schemeClr>
              </a:solidFill>
              <a:ln w="9525" algn="ctr">
                <a:noFill/>
                <a:miter lim="800000"/>
                <a:headEnd/>
                <a:tailEnd/>
              </a:ln>
            </p:spPr>
            <p:txBody>
              <a:bodyPr wrap="none">
                <a:spAutoFit/>
              </a:bodyPr>
              <a:lstStyle/>
              <a:p>
                <a:pPr algn="ctr"/>
                <a:r>
                  <a:rPr lang="en-US" altLang="en-US" sz="2000" b="1">
                    <a:solidFill>
                      <a:srgbClr val="FF3300"/>
                    </a:solidFill>
                    <a:latin typeface="Tahoma" pitchFamily="34" charset="0"/>
                  </a:rPr>
                  <a:t>Pt-1</a:t>
                </a:r>
                <a:endParaRPr lang="en-IN" altLang="en-US" sz="2000" b="1">
                  <a:solidFill>
                    <a:srgbClr val="FF3300"/>
                  </a:solidFill>
                  <a:latin typeface="Tahoma" pitchFamily="34" charset="0"/>
                </a:endParaRPr>
              </a:p>
            </p:txBody>
          </p:sp>
          <p:sp>
            <p:nvSpPr>
              <p:cNvPr id="45071" name="Text Box 15"/>
              <p:cNvSpPr txBox="1">
                <a:spLocks noChangeArrowheads="1"/>
              </p:cNvSpPr>
              <p:nvPr/>
            </p:nvSpPr>
            <p:spPr bwMode="auto">
              <a:xfrm>
                <a:off x="288" y="2160"/>
                <a:ext cx="458" cy="250"/>
              </a:xfrm>
              <a:prstGeom prst="rect">
                <a:avLst/>
              </a:prstGeom>
              <a:solidFill>
                <a:schemeClr val="bg1">
                  <a:alpha val="30196"/>
                </a:schemeClr>
              </a:solidFill>
              <a:ln w="9525" algn="ctr">
                <a:noFill/>
                <a:miter lim="800000"/>
                <a:headEnd/>
                <a:tailEnd/>
              </a:ln>
            </p:spPr>
            <p:txBody>
              <a:bodyPr wrap="none">
                <a:spAutoFit/>
              </a:bodyPr>
              <a:lstStyle/>
              <a:p>
                <a:pPr algn="ctr"/>
                <a:r>
                  <a:rPr lang="en-US" altLang="en-US" sz="2000" b="1">
                    <a:solidFill>
                      <a:srgbClr val="FF3300"/>
                    </a:solidFill>
                    <a:latin typeface="Tahoma" pitchFamily="34" charset="0"/>
                  </a:rPr>
                  <a:t>Pt-2</a:t>
                </a:r>
                <a:endParaRPr lang="en-IN" altLang="en-US" sz="2000" b="1">
                  <a:solidFill>
                    <a:srgbClr val="FF3300"/>
                  </a:solidFill>
                  <a:latin typeface="Tahoma" pitchFamily="34" charset="0"/>
                </a:endParaRPr>
              </a:p>
            </p:txBody>
          </p:sp>
          <p:sp>
            <p:nvSpPr>
              <p:cNvPr id="45072" name="Text Box 16"/>
              <p:cNvSpPr txBox="1">
                <a:spLocks noChangeArrowheads="1"/>
              </p:cNvSpPr>
              <p:nvPr/>
            </p:nvSpPr>
            <p:spPr bwMode="auto">
              <a:xfrm>
                <a:off x="2086" y="1152"/>
                <a:ext cx="458" cy="250"/>
              </a:xfrm>
              <a:prstGeom prst="rect">
                <a:avLst/>
              </a:prstGeom>
              <a:solidFill>
                <a:schemeClr val="bg1">
                  <a:alpha val="30196"/>
                </a:schemeClr>
              </a:solidFill>
              <a:ln w="9525" algn="ctr">
                <a:noFill/>
                <a:miter lim="800000"/>
                <a:headEnd/>
                <a:tailEnd/>
              </a:ln>
            </p:spPr>
            <p:txBody>
              <a:bodyPr wrap="none">
                <a:spAutoFit/>
              </a:bodyPr>
              <a:lstStyle/>
              <a:p>
                <a:pPr algn="ctr"/>
                <a:r>
                  <a:rPr lang="en-US" altLang="en-US" sz="2000" b="1">
                    <a:solidFill>
                      <a:srgbClr val="FF3300"/>
                    </a:solidFill>
                    <a:latin typeface="Tahoma" pitchFamily="34" charset="0"/>
                  </a:rPr>
                  <a:t>Pt-5</a:t>
                </a:r>
                <a:endParaRPr lang="en-IN" altLang="en-US" sz="2000" b="1">
                  <a:solidFill>
                    <a:srgbClr val="FF3300"/>
                  </a:solidFill>
                  <a:latin typeface="Tahoma" pitchFamily="34" charset="0"/>
                </a:endParaRPr>
              </a:p>
            </p:txBody>
          </p:sp>
          <p:sp>
            <p:nvSpPr>
              <p:cNvPr id="45073" name="Text Box 17"/>
              <p:cNvSpPr txBox="1">
                <a:spLocks noChangeArrowheads="1"/>
              </p:cNvSpPr>
              <p:nvPr/>
            </p:nvSpPr>
            <p:spPr bwMode="auto">
              <a:xfrm>
                <a:off x="4630" y="2390"/>
                <a:ext cx="458" cy="250"/>
              </a:xfrm>
              <a:prstGeom prst="rect">
                <a:avLst/>
              </a:prstGeom>
              <a:solidFill>
                <a:schemeClr val="bg1">
                  <a:alpha val="30196"/>
                </a:schemeClr>
              </a:solidFill>
              <a:ln w="9525" algn="ctr">
                <a:noFill/>
                <a:miter lim="800000"/>
                <a:headEnd/>
                <a:tailEnd/>
              </a:ln>
            </p:spPr>
            <p:txBody>
              <a:bodyPr wrap="none">
                <a:spAutoFit/>
              </a:bodyPr>
              <a:lstStyle/>
              <a:p>
                <a:pPr algn="ctr"/>
                <a:r>
                  <a:rPr lang="en-US" altLang="en-US" sz="2000" b="1">
                    <a:solidFill>
                      <a:srgbClr val="FF3300"/>
                    </a:solidFill>
                    <a:latin typeface="Tahoma" pitchFamily="34" charset="0"/>
                  </a:rPr>
                  <a:t>Pt-8</a:t>
                </a:r>
                <a:endParaRPr lang="en-IN" altLang="en-US" sz="2000" b="1">
                  <a:solidFill>
                    <a:srgbClr val="FF3300"/>
                  </a:solidFill>
                  <a:latin typeface="Tahoma" pitchFamily="34" charset="0"/>
                </a:endParaRPr>
              </a:p>
            </p:txBody>
          </p:sp>
        </p:grpSp>
      </p:grpSp>
      <p:sp>
        <p:nvSpPr>
          <p:cNvPr id="45059" name="Rectangle 9"/>
          <p:cNvSpPr>
            <a:spLocks noGrp="1" noChangeArrowheads="1"/>
          </p:cNvSpPr>
          <p:nvPr/>
        </p:nvSpPr>
        <p:spPr bwMode="auto">
          <a:xfrm>
            <a:off x="1524000" y="1"/>
            <a:ext cx="9144000" cy="765175"/>
          </a:xfrm>
          <a:prstGeom prst="rect">
            <a:avLst/>
          </a:prstGeom>
          <a:noFill/>
          <a:ln w="9525">
            <a:noFill/>
            <a:miter lim="800000"/>
            <a:headEnd/>
            <a:tailEnd/>
          </a:ln>
        </p:spPr>
        <p:txBody>
          <a:bodyPr anchor="ctr"/>
          <a:lstStyle/>
          <a:p>
            <a:pPr eaLnBrk="1" hangingPunct="1"/>
            <a:r>
              <a:rPr lang="en-US" altLang="en-US" sz="4400">
                <a:solidFill>
                  <a:schemeClr val="bg1"/>
                </a:solidFill>
              </a:rPr>
              <a:t>The LHC and its experiments …</a:t>
            </a:r>
          </a:p>
        </p:txBody>
      </p:sp>
      <p:sp>
        <p:nvSpPr>
          <p:cNvPr id="18" name="Date Placeholder 3"/>
          <p:cNvSpPr>
            <a:spLocks noGrp="1"/>
          </p:cNvSpPr>
          <p:nvPr>
            <p:ph type="dt" sz="half" idx="10"/>
          </p:nvPr>
        </p:nvSpPr>
        <p:spPr>
          <a:xfrm rot="16200000">
            <a:off x="10686705" y="1109373"/>
            <a:ext cx="2126673" cy="365125"/>
          </a:xfrm>
        </p:spPr>
        <p:txBody>
          <a:bodyPr/>
          <a:lstStyle/>
          <a:p>
            <a:r>
              <a:rPr lang="en-US" dirty="0"/>
              <a:t>November 5  2019</a:t>
            </a:r>
          </a:p>
        </p:txBody>
      </p:sp>
      <p:sp>
        <p:nvSpPr>
          <p:cNvPr id="19"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a:xfrm rot="16200000">
            <a:off x="10679781" y="4028065"/>
            <a:ext cx="2140528" cy="365125"/>
          </a:xfrm>
        </p:spPr>
        <p:txBody>
          <a:bodyPr/>
          <a:lstStyle/>
          <a:p>
            <a:r>
              <a:rPr lang="en-US" dirty="0" err="1"/>
              <a:t>Vigyan</a:t>
            </a:r>
            <a:r>
              <a:rPr lang="en-US" dirty="0"/>
              <a:t> </a:t>
            </a:r>
            <a:r>
              <a:rPr lang="en-US" dirty="0" err="1"/>
              <a:t>Samagam</a:t>
            </a:r>
            <a:endParaRPr lang="en-US" dirty="0"/>
          </a:p>
        </p:txBody>
      </p:sp>
    </p:spTree>
    <p:extLst>
      <p:ext uri="{BB962C8B-B14F-4D97-AF65-F5344CB8AC3E}">
        <p14:creationId xmlns:p14="http://schemas.microsoft.com/office/powerpoint/2010/main" val="37710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4"/>
          <p:cNvSpPr txBox="1">
            <a:spLocks noChangeArrowheads="1"/>
          </p:cNvSpPr>
          <p:nvPr/>
        </p:nvSpPr>
        <p:spPr bwMode="auto">
          <a:xfrm>
            <a:off x="1185194" y="1447801"/>
            <a:ext cx="87630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just" eaLnBrk="1" hangingPunct="1"/>
            <a:r>
              <a:rPr lang="en-US" dirty="0"/>
              <a:t>In 1964, 6 authors in 3 different papers (</a:t>
            </a:r>
            <a:r>
              <a:rPr lang="en-US" dirty="0" err="1"/>
              <a:t>Brout</a:t>
            </a:r>
            <a:r>
              <a:rPr lang="en-US" dirty="0"/>
              <a:t> and </a:t>
            </a:r>
            <a:r>
              <a:rPr lang="en-US" dirty="0" err="1"/>
              <a:t>Englert</a:t>
            </a:r>
            <a:r>
              <a:rPr lang="en-US" dirty="0"/>
              <a:t>, Higgs, and </a:t>
            </a:r>
            <a:r>
              <a:rPr lang="en-US" dirty="0" err="1"/>
              <a:t>Guralnik</a:t>
            </a:r>
            <a:r>
              <a:rPr lang="en-US" dirty="0"/>
              <a:t>, Hagen, and Kibble) proposed a mechanism for making the weak force carriers massive.</a:t>
            </a:r>
          </a:p>
          <a:p>
            <a:pPr algn="just" eaLnBrk="1" hangingPunct="1"/>
            <a:endParaRPr lang="en-US" dirty="0"/>
          </a:p>
          <a:p>
            <a:pPr algn="just" eaLnBrk="1" hangingPunct="1"/>
            <a:r>
              <a:rPr lang="en-US" dirty="0"/>
              <a:t>Depended on having these gauge bosons couple to something called the </a:t>
            </a:r>
            <a:r>
              <a:rPr lang="en-US" i="1" dirty="0"/>
              <a:t>Higgs field</a:t>
            </a:r>
            <a:r>
              <a:rPr lang="en-US" dirty="0"/>
              <a:t>, which has a fourfold symmetry.</a:t>
            </a:r>
          </a:p>
          <a:p>
            <a:pPr algn="just" eaLnBrk="1" hangingPunct="1"/>
            <a:endParaRPr lang="en-US" dirty="0"/>
          </a:p>
          <a:p>
            <a:pPr algn="just" eaLnBrk="1" hangingPunct="1"/>
            <a:r>
              <a:rPr lang="en-US" dirty="0"/>
              <a:t>When the vacuum fluctuations of the Higgs field become non-zero, the symmetry is broken, which makes the W</a:t>
            </a:r>
            <a:r>
              <a:rPr lang="en-US" baseline="30000" dirty="0"/>
              <a:t>+</a:t>
            </a:r>
            <a:r>
              <a:rPr lang="en-US" dirty="0"/>
              <a:t>, W</a:t>
            </a:r>
            <a:r>
              <a:rPr lang="en-US" baseline="30000" dirty="0"/>
              <a:t>-</a:t>
            </a:r>
            <a:r>
              <a:rPr lang="en-US" dirty="0"/>
              <a:t>, and Z bosons massive and leaves a single scaler massive particle called the </a:t>
            </a:r>
            <a:r>
              <a:rPr lang="en-US" i="1" dirty="0"/>
              <a:t>Higgs boson</a:t>
            </a:r>
            <a:r>
              <a:rPr lang="en-US" dirty="0"/>
              <a:t>. </a:t>
            </a:r>
          </a:p>
          <a:p>
            <a:pPr algn="just" eaLnBrk="1" hangingPunct="1"/>
            <a:endParaRPr lang="en-US" dirty="0"/>
          </a:p>
          <a:p>
            <a:pPr algn="just" eaLnBrk="1" hangingPunct="1"/>
            <a:r>
              <a:rPr lang="en-US" dirty="0"/>
              <a:t>Other particles (electrons, quarks, </a:t>
            </a:r>
            <a:r>
              <a:rPr lang="en-US" dirty="0" err="1"/>
              <a:t>etc</a:t>
            </a:r>
            <a:r>
              <a:rPr lang="en-US" dirty="0"/>
              <a:t>) can also acquire mass by coupling to the Higgs field. </a:t>
            </a:r>
          </a:p>
        </p:txBody>
      </p:sp>
      <p:sp>
        <p:nvSpPr>
          <p:cNvPr id="26628" name="Text Box 3"/>
          <p:cNvSpPr txBox="1">
            <a:spLocks noChangeArrowheads="1"/>
          </p:cNvSpPr>
          <p:nvPr/>
        </p:nvSpPr>
        <p:spPr bwMode="auto">
          <a:xfrm>
            <a:off x="41877" y="-7557"/>
            <a:ext cx="47870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sz="4400" b="1" dirty="0"/>
              <a:t>Higgs Mechanism</a:t>
            </a:r>
          </a:p>
        </p:txBody>
      </p:sp>
    </p:spTree>
    <p:extLst>
      <p:ext uri="{BB962C8B-B14F-4D97-AF65-F5344CB8AC3E}">
        <p14:creationId xmlns:p14="http://schemas.microsoft.com/office/powerpoint/2010/main" val="1220105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lum bright="6000" contrast="-6000"/>
          </a:blip>
          <a:srcRect/>
          <a:stretch>
            <a:fillRect/>
          </a:stretch>
        </p:blipFill>
        <p:spPr bwMode="auto">
          <a:xfrm>
            <a:off x="559353" y="1156225"/>
            <a:ext cx="9063892" cy="5524658"/>
          </a:xfrm>
          <a:prstGeom prst="rect">
            <a:avLst/>
          </a:prstGeom>
          <a:noFill/>
          <a:ln w="9525">
            <a:noFill/>
            <a:miter lim="800000"/>
            <a:headEnd/>
            <a:tailEnd/>
          </a:ln>
        </p:spPr>
      </p:pic>
      <p:sp>
        <p:nvSpPr>
          <p:cNvPr id="13315" name="Rectangle 3"/>
          <p:cNvSpPr>
            <a:spLocks noGrp="1" noChangeArrowheads="1"/>
          </p:cNvSpPr>
          <p:nvPr>
            <p:ph type="title"/>
          </p:nvPr>
        </p:nvSpPr>
        <p:spPr>
          <a:xfrm>
            <a:off x="0" y="0"/>
            <a:ext cx="7272339" cy="780652"/>
          </a:xfrm>
        </p:spPr>
        <p:txBody>
          <a:bodyPr/>
          <a:lstStyle/>
          <a:p>
            <a:pPr eaLnBrk="1" hangingPunct="1"/>
            <a:r>
              <a:rPr lang="en-US" dirty="0"/>
              <a:t>CERN Accelerator Complex</a:t>
            </a:r>
            <a:endParaRPr lang="en-IN" dirty="0"/>
          </a:p>
        </p:txBody>
      </p:sp>
    </p:spTree>
    <p:extLst>
      <p:ext uri="{BB962C8B-B14F-4D97-AF65-F5344CB8AC3E}">
        <p14:creationId xmlns:p14="http://schemas.microsoft.com/office/powerpoint/2010/main" val="2155822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srcRect/>
          <a:stretch>
            <a:fillRect/>
          </a:stretch>
        </p:blipFill>
        <p:spPr bwMode="auto">
          <a:xfrm>
            <a:off x="903215" y="0"/>
            <a:ext cx="9144000" cy="6858000"/>
          </a:xfrm>
          <a:prstGeom prst="rect">
            <a:avLst/>
          </a:prstGeom>
          <a:noFill/>
          <a:ln w="9525" algn="ctr">
            <a:noFill/>
            <a:miter lim="800000"/>
            <a:headEnd/>
            <a:tailEnd/>
          </a:ln>
        </p:spPr>
      </p:pic>
      <p:grpSp>
        <p:nvGrpSpPr>
          <p:cNvPr id="49155" name="Group 3"/>
          <p:cNvGrpSpPr>
            <a:grpSpLocks/>
          </p:cNvGrpSpPr>
          <p:nvPr/>
        </p:nvGrpSpPr>
        <p:grpSpPr bwMode="auto">
          <a:xfrm>
            <a:off x="1123879" y="76201"/>
            <a:ext cx="8618537" cy="1190625"/>
            <a:chOff x="43" y="48"/>
            <a:chExt cx="5765" cy="750"/>
          </a:xfrm>
        </p:grpSpPr>
        <p:sp>
          <p:nvSpPr>
            <p:cNvPr id="49156" name="Text Box 4"/>
            <p:cNvSpPr txBox="1">
              <a:spLocks noChangeArrowheads="1"/>
            </p:cNvSpPr>
            <p:nvPr/>
          </p:nvSpPr>
          <p:spPr bwMode="auto">
            <a:xfrm>
              <a:off x="43" y="176"/>
              <a:ext cx="1451" cy="544"/>
            </a:xfrm>
            <a:prstGeom prst="rect">
              <a:avLst/>
            </a:prstGeom>
            <a:solidFill>
              <a:schemeClr val="tx1"/>
            </a:solidFill>
            <a:ln w="9525">
              <a:solidFill>
                <a:schemeClr val="tx1"/>
              </a:solidFill>
              <a:miter lim="800000"/>
              <a:headEnd/>
              <a:tailEnd/>
            </a:ln>
          </p:spPr>
          <p:txBody>
            <a:bodyPr wrap="none">
              <a:spAutoFit/>
            </a:bodyPr>
            <a:lstStyle/>
            <a:p>
              <a:pPr eaLnBrk="1" hangingPunct="1"/>
              <a:r>
                <a:rPr lang="en-GB" altLang="en-US" sz="5000">
                  <a:solidFill>
                    <a:schemeClr val="bg1"/>
                  </a:solidFill>
                  <a:latin typeface="Arial Black" pitchFamily="34" charset="0"/>
                </a:rPr>
                <a:t>  CMS</a:t>
              </a:r>
              <a:endParaRPr lang="en-US" altLang="en-US" sz="5000">
                <a:solidFill>
                  <a:schemeClr val="bg1"/>
                </a:solidFill>
                <a:latin typeface="Arial Black" pitchFamily="34" charset="0"/>
              </a:endParaRPr>
            </a:p>
          </p:txBody>
        </p:sp>
        <p:sp>
          <p:nvSpPr>
            <p:cNvPr id="49157" name="Text Box 5"/>
            <p:cNvSpPr txBox="1">
              <a:spLocks noChangeArrowheads="1"/>
            </p:cNvSpPr>
            <p:nvPr/>
          </p:nvSpPr>
          <p:spPr bwMode="auto">
            <a:xfrm>
              <a:off x="1584" y="48"/>
              <a:ext cx="4224" cy="750"/>
            </a:xfrm>
            <a:prstGeom prst="rect">
              <a:avLst/>
            </a:prstGeom>
            <a:solidFill>
              <a:srgbClr val="010151">
                <a:alpha val="30196"/>
              </a:srgbClr>
            </a:solidFill>
            <a:ln w="9525">
              <a:noFill/>
              <a:miter lim="800000"/>
              <a:headEnd/>
              <a:tailEnd/>
            </a:ln>
          </p:spPr>
          <p:txBody>
            <a:bodyPr>
              <a:spAutoFit/>
            </a:bodyPr>
            <a:lstStyle/>
            <a:p>
              <a:pPr eaLnBrk="1" hangingPunct="1"/>
              <a:r>
                <a:rPr lang="en-US" altLang="en-US" sz="3600">
                  <a:solidFill>
                    <a:schemeClr val="bg1"/>
                  </a:solidFill>
                  <a:latin typeface="Tahoma" pitchFamily="34" charset="0"/>
                </a:rPr>
                <a:t>Concentrate energy to create new particles (Higgs, SUSY)</a:t>
              </a:r>
            </a:p>
          </p:txBody>
        </p:sp>
      </p:grpSp>
      <p:sp>
        <p:nvSpPr>
          <p:cNvPr id="6" name="Date Placeholder 3"/>
          <p:cNvSpPr>
            <a:spLocks noGrp="1"/>
          </p:cNvSpPr>
          <p:nvPr>
            <p:ph type="dt" sz="half" idx="10"/>
          </p:nvPr>
        </p:nvSpPr>
        <p:spPr>
          <a:xfrm rot="16200000">
            <a:off x="10686705" y="1109373"/>
            <a:ext cx="2126673" cy="365125"/>
          </a:xfrm>
        </p:spPr>
        <p:txBody>
          <a:bodyPr/>
          <a:lstStyle/>
          <a:p>
            <a:r>
              <a:rPr lang="en-US" dirty="0"/>
              <a:t>November 5  2019</a:t>
            </a:r>
          </a:p>
        </p:txBody>
      </p:sp>
      <p:sp>
        <p:nvSpPr>
          <p:cNvPr id="7"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a:xfrm rot="16200000">
            <a:off x="10679781" y="4028065"/>
            <a:ext cx="2140528" cy="365125"/>
          </a:xfrm>
        </p:spPr>
        <p:txBody>
          <a:bodyPr/>
          <a:lstStyle/>
          <a:p>
            <a:r>
              <a:rPr lang="en-US" dirty="0" err="1"/>
              <a:t>Vigyan</a:t>
            </a:r>
            <a:r>
              <a:rPr lang="en-US" dirty="0"/>
              <a:t> </a:t>
            </a:r>
            <a:r>
              <a:rPr lang="en-US" dirty="0" err="1"/>
              <a:t>Samagam</a:t>
            </a:r>
            <a:endParaRPr lang="en-US" dirty="0"/>
          </a:p>
        </p:txBody>
      </p:sp>
      <p:sp>
        <p:nvSpPr>
          <p:cNvPr id="8" name="Text Box 8"/>
          <p:cNvSpPr txBox="1">
            <a:spLocks noChangeArrowheads="1"/>
          </p:cNvSpPr>
          <p:nvPr/>
        </p:nvSpPr>
        <p:spPr bwMode="auto">
          <a:xfrm>
            <a:off x="947791" y="6198721"/>
            <a:ext cx="2479846" cy="610040"/>
          </a:xfrm>
          <a:prstGeom prst="rect">
            <a:avLst/>
          </a:prstGeom>
          <a:solidFill>
            <a:srgbClr val="FFFF99"/>
          </a:solidFill>
          <a:ln w="38100" algn="ctr">
            <a:solidFill>
              <a:schemeClr val="tx1"/>
            </a:solidFill>
            <a:miter lim="800000"/>
            <a:headEnd/>
            <a:tailEnd/>
          </a:ln>
        </p:spPr>
        <p:txBody>
          <a:bodyPr wrap="none" lIns="92075" tIns="46038" rIns="92075" bIns="46038">
            <a:spAutoFit/>
          </a:bodyPr>
          <a:lstStyle/>
          <a:p>
            <a:pPr>
              <a:lnSpc>
                <a:spcPct val="90000"/>
              </a:lnSpc>
              <a:spcBef>
                <a:spcPct val="30000"/>
              </a:spcBef>
            </a:pPr>
            <a:r>
              <a:rPr lang="en-US" altLang="en-US" sz="1600" b="1" dirty="0"/>
              <a:t>Size: </a:t>
            </a:r>
            <a:r>
              <a:rPr lang="en-US" altLang="en-US" sz="1600" b="1" dirty="0" smtClean="0"/>
              <a:t>15 </a:t>
            </a:r>
            <a:r>
              <a:rPr lang="en-US" altLang="en-US" sz="1600" b="1" dirty="0"/>
              <a:t>x </a:t>
            </a:r>
            <a:r>
              <a:rPr lang="en-US" altLang="en-US" sz="1600" b="1" dirty="0" smtClean="0"/>
              <a:t>30 </a:t>
            </a:r>
            <a:r>
              <a:rPr lang="en-US" altLang="en-US" sz="1600" b="1" dirty="0"/>
              <a:t>meters</a:t>
            </a:r>
          </a:p>
          <a:p>
            <a:pPr>
              <a:lnSpc>
                <a:spcPct val="90000"/>
              </a:lnSpc>
              <a:spcBef>
                <a:spcPct val="30000"/>
              </a:spcBef>
            </a:pPr>
            <a:r>
              <a:rPr lang="en-US" altLang="en-US" sz="1600" b="1" dirty="0"/>
              <a:t>Weight: </a:t>
            </a:r>
            <a:r>
              <a:rPr lang="en-US" altLang="en-US" sz="1600" b="1" dirty="0" smtClean="0"/>
              <a:t>14,000 </a:t>
            </a:r>
            <a:r>
              <a:rPr lang="en-US" altLang="en-US" sz="1600" b="1" dirty="0" err="1"/>
              <a:t>tonnes</a:t>
            </a:r>
            <a:endParaRPr lang="en-US" altLang="en-US" sz="1600" b="1" dirty="0"/>
          </a:p>
        </p:txBody>
      </p:sp>
    </p:spTree>
    <p:extLst>
      <p:ext uri="{BB962C8B-B14F-4D97-AF65-F5344CB8AC3E}">
        <p14:creationId xmlns:p14="http://schemas.microsoft.com/office/powerpoint/2010/main" val="39547349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atlas-pit-0511013_01"/>
          <p:cNvPicPr>
            <a:picLocks noChangeAspect="1" noChangeArrowheads="1"/>
          </p:cNvPicPr>
          <p:nvPr/>
        </p:nvPicPr>
        <p:blipFill>
          <a:blip r:embed="rId3"/>
          <a:srcRect/>
          <a:stretch>
            <a:fillRect/>
          </a:stretch>
        </p:blipFill>
        <p:spPr bwMode="auto">
          <a:xfrm>
            <a:off x="0" y="53669"/>
            <a:ext cx="10255061" cy="6750662"/>
          </a:xfrm>
          <a:prstGeom prst="rect">
            <a:avLst/>
          </a:prstGeom>
          <a:noFill/>
          <a:ln w="9525">
            <a:solidFill>
              <a:schemeClr val="tx1"/>
            </a:solidFill>
            <a:miter lim="800000"/>
            <a:headEnd/>
            <a:tailEnd/>
          </a:ln>
        </p:spPr>
      </p:pic>
      <p:grpSp>
        <p:nvGrpSpPr>
          <p:cNvPr id="47107" name="Group 3"/>
          <p:cNvGrpSpPr>
            <a:grpSpLocks/>
          </p:cNvGrpSpPr>
          <p:nvPr/>
        </p:nvGrpSpPr>
        <p:grpSpPr bwMode="auto">
          <a:xfrm>
            <a:off x="1039272" y="34104"/>
            <a:ext cx="8708574" cy="1152271"/>
            <a:chOff x="43" y="75"/>
            <a:chExt cx="5911" cy="750"/>
          </a:xfrm>
        </p:grpSpPr>
        <p:sp>
          <p:nvSpPr>
            <p:cNvPr id="47108" name="Text Box 4"/>
            <p:cNvSpPr txBox="1">
              <a:spLocks noChangeArrowheads="1"/>
            </p:cNvSpPr>
            <p:nvPr/>
          </p:nvSpPr>
          <p:spPr bwMode="auto">
            <a:xfrm>
              <a:off x="43" y="176"/>
              <a:ext cx="1687" cy="544"/>
            </a:xfrm>
            <a:prstGeom prst="rect">
              <a:avLst/>
            </a:prstGeom>
            <a:solidFill>
              <a:schemeClr val="tx1"/>
            </a:solidFill>
            <a:ln w="9525">
              <a:solidFill>
                <a:schemeClr val="tx1"/>
              </a:solidFill>
              <a:miter lim="800000"/>
              <a:headEnd/>
              <a:tailEnd/>
            </a:ln>
          </p:spPr>
          <p:txBody>
            <a:bodyPr wrap="none">
              <a:spAutoFit/>
            </a:bodyPr>
            <a:lstStyle/>
            <a:p>
              <a:pPr eaLnBrk="1" hangingPunct="1"/>
              <a:r>
                <a:rPr lang="en-GB" altLang="en-US" sz="5000">
                  <a:solidFill>
                    <a:schemeClr val="bg1"/>
                  </a:solidFill>
                  <a:latin typeface="Arial Black" pitchFamily="34" charset="0"/>
                </a:rPr>
                <a:t>ATLAS</a:t>
              </a:r>
              <a:endParaRPr lang="en-US" altLang="en-US" sz="5000">
                <a:solidFill>
                  <a:schemeClr val="bg1"/>
                </a:solidFill>
                <a:latin typeface="Arial Black" pitchFamily="34" charset="0"/>
              </a:endParaRPr>
            </a:p>
          </p:txBody>
        </p:sp>
        <p:sp>
          <p:nvSpPr>
            <p:cNvPr id="47109" name="Text Box 5"/>
            <p:cNvSpPr txBox="1">
              <a:spLocks noChangeArrowheads="1"/>
            </p:cNvSpPr>
            <p:nvPr/>
          </p:nvSpPr>
          <p:spPr bwMode="auto">
            <a:xfrm>
              <a:off x="1730" y="75"/>
              <a:ext cx="4224" cy="750"/>
            </a:xfrm>
            <a:prstGeom prst="rect">
              <a:avLst/>
            </a:prstGeom>
            <a:solidFill>
              <a:srgbClr val="010151">
                <a:alpha val="30196"/>
              </a:srgbClr>
            </a:solidFill>
            <a:ln w="9525">
              <a:noFill/>
              <a:miter lim="800000"/>
              <a:headEnd/>
              <a:tailEnd/>
            </a:ln>
          </p:spPr>
          <p:txBody>
            <a:bodyPr>
              <a:spAutoFit/>
            </a:bodyPr>
            <a:lstStyle/>
            <a:p>
              <a:pPr eaLnBrk="1" hangingPunct="1"/>
              <a:r>
                <a:rPr lang="en-US" altLang="en-US" sz="3600" dirty="0">
                  <a:solidFill>
                    <a:schemeClr val="bg1"/>
                  </a:solidFill>
                  <a:latin typeface="Tahoma" pitchFamily="34" charset="0"/>
                </a:rPr>
                <a:t>Concentrate energy to create new particles (Higgs, SUSY)</a:t>
              </a:r>
            </a:p>
          </p:txBody>
        </p:sp>
      </p:grpSp>
      <p:sp>
        <p:nvSpPr>
          <p:cNvPr id="6" name="Date Placeholder 3"/>
          <p:cNvSpPr>
            <a:spLocks noGrp="1"/>
          </p:cNvSpPr>
          <p:nvPr>
            <p:ph type="dt" sz="half" idx="10"/>
          </p:nvPr>
        </p:nvSpPr>
        <p:spPr>
          <a:xfrm rot="16200000">
            <a:off x="10686705" y="1109373"/>
            <a:ext cx="2126673" cy="365125"/>
          </a:xfrm>
        </p:spPr>
        <p:txBody>
          <a:bodyPr/>
          <a:lstStyle/>
          <a:p>
            <a:r>
              <a:rPr lang="en-US" dirty="0"/>
              <a:t>November 5  2019</a:t>
            </a:r>
          </a:p>
        </p:txBody>
      </p:sp>
      <p:sp>
        <p:nvSpPr>
          <p:cNvPr id="7"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a:xfrm rot="16200000">
            <a:off x="10679781" y="4028065"/>
            <a:ext cx="2140528" cy="365125"/>
          </a:xfrm>
        </p:spPr>
        <p:txBody>
          <a:bodyPr/>
          <a:lstStyle/>
          <a:p>
            <a:r>
              <a:rPr lang="en-US" dirty="0" err="1"/>
              <a:t>Vigyan</a:t>
            </a:r>
            <a:r>
              <a:rPr lang="en-US" dirty="0"/>
              <a:t> </a:t>
            </a:r>
            <a:r>
              <a:rPr lang="en-US" dirty="0" err="1"/>
              <a:t>Samagam</a:t>
            </a:r>
            <a:endParaRPr lang="en-US" dirty="0"/>
          </a:p>
        </p:txBody>
      </p:sp>
      <p:sp>
        <p:nvSpPr>
          <p:cNvPr id="8" name="Text Box 8"/>
          <p:cNvSpPr txBox="1">
            <a:spLocks noChangeArrowheads="1"/>
          </p:cNvSpPr>
          <p:nvPr/>
        </p:nvSpPr>
        <p:spPr bwMode="auto">
          <a:xfrm>
            <a:off x="0" y="6194291"/>
            <a:ext cx="2361224" cy="610040"/>
          </a:xfrm>
          <a:prstGeom prst="rect">
            <a:avLst/>
          </a:prstGeom>
          <a:solidFill>
            <a:srgbClr val="FFFF99"/>
          </a:solidFill>
          <a:ln w="38100" algn="ctr">
            <a:solidFill>
              <a:schemeClr val="tx1"/>
            </a:solidFill>
            <a:miter lim="800000"/>
            <a:headEnd/>
            <a:tailEnd/>
          </a:ln>
        </p:spPr>
        <p:txBody>
          <a:bodyPr wrap="none" lIns="92075" tIns="46038" rIns="92075" bIns="46038">
            <a:spAutoFit/>
          </a:bodyPr>
          <a:lstStyle/>
          <a:p>
            <a:pPr>
              <a:lnSpc>
                <a:spcPct val="90000"/>
              </a:lnSpc>
              <a:spcBef>
                <a:spcPct val="30000"/>
              </a:spcBef>
            </a:pPr>
            <a:r>
              <a:rPr lang="en-US" altLang="en-US" sz="1600" b="1" dirty="0"/>
              <a:t>Size: </a:t>
            </a:r>
            <a:r>
              <a:rPr lang="en-US" altLang="en-US" sz="1600" b="1" dirty="0" smtClean="0"/>
              <a:t>44 </a:t>
            </a:r>
            <a:r>
              <a:rPr lang="en-US" altLang="en-US" sz="1600" b="1" dirty="0"/>
              <a:t>x </a:t>
            </a:r>
            <a:r>
              <a:rPr lang="en-US" altLang="en-US" sz="1600" b="1" dirty="0" smtClean="0"/>
              <a:t>22 </a:t>
            </a:r>
            <a:r>
              <a:rPr lang="en-US" altLang="en-US" sz="1600" b="1" dirty="0"/>
              <a:t>meters</a:t>
            </a:r>
          </a:p>
          <a:p>
            <a:pPr>
              <a:lnSpc>
                <a:spcPct val="90000"/>
              </a:lnSpc>
              <a:spcBef>
                <a:spcPct val="30000"/>
              </a:spcBef>
            </a:pPr>
            <a:r>
              <a:rPr lang="en-US" altLang="en-US" sz="1600" b="1" dirty="0"/>
              <a:t>Weight: 7</a:t>
            </a:r>
            <a:r>
              <a:rPr lang="en-US" altLang="en-US" sz="1600" b="1" dirty="0" smtClean="0"/>
              <a:t>,000 </a:t>
            </a:r>
            <a:r>
              <a:rPr lang="en-US" altLang="en-US" sz="1600" b="1" dirty="0" err="1"/>
              <a:t>tonnes</a:t>
            </a:r>
            <a:endParaRPr lang="en-US" altLang="en-US" sz="1600" b="1" dirty="0"/>
          </a:p>
        </p:txBody>
      </p:sp>
    </p:spTree>
    <p:extLst>
      <p:ext uri="{BB962C8B-B14F-4D97-AF65-F5344CB8AC3E}">
        <p14:creationId xmlns:p14="http://schemas.microsoft.com/office/powerpoint/2010/main" val="43381586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FBBCA3C2-906D-4414-9CCA-9CACCD454FD1}"/>
              </a:ext>
            </a:extLst>
          </p:cNvPr>
          <p:cNvSpPr>
            <a:spLocks noGrp="1"/>
          </p:cNvSpPr>
          <p:nvPr>
            <p:ph type="sldNum" sz="quarter" idx="12"/>
          </p:nvPr>
        </p:nvSpPr>
        <p:spPr/>
        <p:txBody>
          <a:bodyPr>
            <a:normAutofit lnSpcReduction="10000"/>
          </a:bodyPr>
          <a:lstStyle/>
          <a:p>
            <a:fld id="{D4E101AD-DFF3-4E6D-BB6E-A2D5D8E3AA0E}" type="slidenum">
              <a:rPr lang="en-US" smtClean="0"/>
              <a:t>9</a:t>
            </a:fld>
            <a:endParaRPr lang="en-US"/>
          </a:p>
        </p:txBody>
      </p:sp>
      <p:sp>
        <p:nvSpPr>
          <p:cNvPr id="6" name="Title 1">
            <a:extLst>
              <a:ext uri="{FF2B5EF4-FFF2-40B4-BE49-F238E27FC236}">
                <a16:creationId xmlns:a16="http://schemas.microsoft.com/office/drawing/2014/main" xmlns="" id="{D654BA02-5F6E-4756-B5DC-63B81342485D}"/>
              </a:ext>
            </a:extLst>
          </p:cNvPr>
          <p:cNvSpPr txBox="1">
            <a:spLocks/>
          </p:cNvSpPr>
          <p:nvPr/>
        </p:nvSpPr>
        <p:spPr>
          <a:xfrm>
            <a:off x="0" y="0"/>
            <a:ext cx="2059709" cy="794327"/>
          </a:xfrm>
          <a:prstGeom prst="rect">
            <a:avLst/>
          </a:prstGeom>
        </p:spPr>
        <p:txBody>
          <a:bodyPr anchor="ctr">
            <a:normAutofit/>
          </a:bodyPr>
          <a:lstStyle/>
          <a:p>
            <a:pPr algn="ctr">
              <a:spcBef>
                <a:spcPct val="0"/>
              </a:spcBef>
              <a:defRPr/>
            </a:pPr>
            <a:r>
              <a:rPr lang="en-US" sz="4400" b="1" i="1" dirty="0">
                <a:solidFill>
                  <a:srgbClr val="0000FF"/>
                </a:solidFill>
                <a:latin typeface="Times New Roman"/>
                <a:ea typeface="ＭＳ Ｐゴシック" panose="020B0600070205080204" pitchFamily="34" charset="-128"/>
              </a:rPr>
              <a:t>H</a:t>
            </a:r>
            <a:r>
              <a:rPr lang="en-US" sz="4400" dirty="0">
                <a:solidFill>
                  <a:srgbClr val="0000FF"/>
                </a:solidFill>
                <a:latin typeface="Times New Roman"/>
                <a:ea typeface="ＭＳ Ｐゴシック" panose="020B0600070205080204" pitchFamily="34" charset="-128"/>
              </a:rPr>
              <a:t> </a:t>
            </a:r>
            <a:r>
              <a:rPr lang="en-US" sz="4400" dirty="0">
                <a:solidFill>
                  <a:srgbClr val="0000FF"/>
                </a:solidFill>
                <a:latin typeface="Times New Roman"/>
                <a:ea typeface="ＭＳ Ｐゴシック" panose="020B0600070205080204" pitchFamily="34" charset="-128"/>
                <a:sym typeface="Wingdings"/>
              </a:rPr>
              <a:t></a:t>
            </a:r>
            <a:r>
              <a:rPr lang="en-US" sz="4400" dirty="0">
                <a:solidFill>
                  <a:srgbClr val="0000FF"/>
                </a:solidFill>
                <a:latin typeface="Times New Roman"/>
                <a:ea typeface="ＭＳ Ｐゴシック" panose="020B0600070205080204" pitchFamily="34" charset="-128"/>
              </a:rPr>
              <a:t> </a:t>
            </a:r>
            <a:r>
              <a:rPr lang="en-US" sz="4400" b="1" i="1" dirty="0">
                <a:solidFill>
                  <a:srgbClr val="0000FF"/>
                </a:solidFill>
                <a:latin typeface="Symbol" charset="2"/>
                <a:ea typeface="ＭＳ Ｐゴシック" panose="020B0600070205080204" pitchFamily="34" charset="-128"/>
                <a:cs typeface="Symbol" charset="2"/>
              </a:rPr>
              <a:t>gg</a:t>
            </a:r>
          </a:p>
        </p:txBody>
      </p:sp>
      <p:pic>
        <p:nvPicPr>
          <p:cNvPr id="7" name="Picture 5">
            <a:extLst>
              <a:ext uri="{FF2B5EF4-FFF2-40B4-BE49-F238E27FC236}">
                <a16:creationId xmlns:a16="http://schemas.microsoft.com/office/drawing/2014/main" xmlns="" id="{F29DE41B-B564-46DB-BEE1-91C8123FDFB5}"/>
              </a:ext>
            </a:extLst>
          </p:cNvPr>
          <p:cNvPicPr>
            <a:picLocks noChangeAspect="1"/>
          </p:cNvPicPr>
          <p:nvPr/>
        </p:nvPicPr>
        <p:blipFill>
          <a:blip r:embed="rId2"/>
          <a:srcRect/>
          <a:stretch>
            <a:fillRect/>
          </a:stretch>
        </p:blipFill>
        <p:spPr bwMode="auto">
          <a:xfrm>
            <a:off x="1459634" y="880917"/>
            <a:ext cx="7785966" cy="5798024"/>
          </a:xfrm>
          <a:prstGeom prst="rect">
            <a:avLst/>
          </a:prstGeom>
          <a:noFill/>
          <a:ln w="9525">
            <a:noFill/>
            <a:miter lim="800000"/>
            <a:headEnd/>
            <a:tailEnd/>
          </a:ln>
        </p:spPr>
      </p:pic>
      <p:sp>
        <p:nvSpPr>
          <p:cNvPr id="8" name="Date Placeholder 3"/>
          <p:cNvSpPr>
            <a:spLocks noGrp="1"/>
          </p:cNvSpPr>
          <p:nvPr>
            <p:ph type="dt" sz="half" idx="10"/>
          </p:nvPr>
        </p:nvSpPr>
        <p:spPr>
          <a:xfrm rot="16200000">
            <a:off x="10686705" y="1109373"/>
            <a:ext cx="2126673" cy="365125"/>
          </a:xfrm>
        </p:spPr>
        <p:txBody>
          <a:bodyPr/>
          <a:lstStyle/>
          <a:p>
            <a:r>
              <a:rPr lang="en-US" dirty="0"/>
              <a:t>November 5  2019</a:t>
            </a:r>
          </a:p>
        </p:txBody>
      </p:sp>
      <p:sp>
        <p:nvSpPr>
          <p:cNvPr id="9" name="Footer Placeholder 3">
            <a:extLst>
              <a:ext uri="{FF2B5EF4-FFF2-40B4-BE49-F238E27FC236}">
                <a16:creationId xmlns:a16="http://schemas.microsoft.com/office/drawing/2014/main" xmlns="" id="{D1159568-1C66-487B-B8F9-DC6B43DC09CC}"/>
              </a:ext>
            </a:extLst>
          </p:cNvPr>
          <p:cNvSpPr>
            <a:spLocks noGrp="1"/>
          </p:cNvSpPr>
          <p:nvPr>
            <p:ph type="ftr" sz="quarter" idx="11"/>
          </p:nvPr>
        </p:nvSpPr>
        <p:spPr>
          <a:xfrm rot="16200000">
            <a:off x="10679781" y="4028065"/>
            <a:ext cx="2140528" cy="365125"/>
          </a:xfrm>
        </p:spPr>
        <p:txBody>
          <a:bodyPr/>
          <a:lstStyle/>
          <a:p>
            <a:r>
              <a:rPr lang="en-US" dirty="0" err="1"/>
              <a:t>Vigyan</a:t>
            </a:r>
            <a:r>
              <a:rPr lang="en-US" dirty="0"/>
              <a:t> </a:t>
            </a:r>
            <a:r>
              <a:rPr lang="en-US" dirty="0" err="1"/>
              <a:t>Samagam</a:t>
            </a:r>
            <a:endParaRPr lang="en-US" dirty="0"/>
          </a:p>
        </p:txBody>
      </p:sp>
    </p:spTree>
    <p:extLst>
      <p:ext uri="{BB962C8B-B14F-4D97-AF65-F5344CB8AC3E}">
        <p14:creationId xmlns:p14="http://schemas.microsoft.com/office/powerpoint/2010/main" val="235148635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9112</TotalTime>
  <Words>2161</Words>
  <Application>Microsoft Office PowerPoint</Application>
  <PresentationFormat>Widescreen</PresentationFormat>
  <Paragraphs>633</Paragraphs>
  <Slides>49</Slides>
  <Notes>12</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49</vt:i4>
      </vt:variant>
    </vt:vector>
  </HeadingPairs>
  <TitlesOfParts>
    <vt:vector size="66" baseType="lpstr">
      <vt:lpstr>ＭＳ Ｐゴシック</vt:lpstr>
      <vt:lpstr>Arial</vt:lpstr>
      <vt:lpstr>Arial Black</vt:lpstr>
      <vt:lpstr>Calibri</vt:lpstr>
      <vt:lpstr>Cambria Math</vt:lpstr>
      <vt:lpstr>Century Schoolbook</vt:lpstr>
      <vt:lpstr>Comic Sans MS</vt:lpstr>
      <vt:lpstr>Gungsuh</vt:lpstr>
      <vt:lpstr>Helvetica</vt:lpstr>
      <vt:lpstr>Lucida Grande</vt:lpstr>
      <vt:lpstr>Open Sans</vt:lpstr>
      <vt:lpstr>Symbol</vt:lpstr>
      <vt:lpstr>Tahoma</vt:lpstr>
      <vt:lpstr>Times New Roman</vt:lpstr>
      <vt:lpstr>Wingdings</vt:lpstr>
      <vt:lpstr>Wingdings 2</vt:lpstr>
      <vt:lpstr>1_View</vt:lpstr>
      <vt:lpstr>An overview of LHC physics</vt:lpstr>
      <vt:lpstr>PowerPoint Presentation</vt:lpstr>
      <vt:lpstr>PowerPoint Presentation</vt:lpstr>
      <vt:lpstr>PowerPoint Presentation</vt:lpstr>
      <vt:lpstr>PowerPoint Presentation</vt:lpstr>
      <vt:lpstr>CERN Accelerator Complex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FUNDAMENTAL QUESTIONS ASKED AT LHC</vt:lpstr>
      <vt:lpstr>PowerPoint Presentation</vt:lpstr>
      <vt:lpstr>A Hardware Deliverable</vt:lpstr>
      <vt:lpstr>PowerPoint Presentation</vt:lpstr>
      <vt:lpstr>PowerPoint Presentation</vt:lpstr>
      <vt:lpstr>PowerPoint Presentation</vt:lpstr>
      <vt:lpstr>PowerPoint Presentation</vt:lpstr>
      <vt:lpstr>Multiplexed ANAlog Signal Processor (MANAS)</vt:lpstr>
      <vt:lpstr>Major Milestones</vt:lpstr>
      <vt:lpstr>ALICE upgrade</vt:lpstr>
      <vt:lpstr>PowerPoint Presentation</vt:lpstr>
      <vt:lpstr>PowerPoint Presentation</vt:lpstr>
      <vt:lpstr>PowerPoint Presentation</vt:lpstr>
      <vt:lpstr>PowerPoint Presentation</vt:lpstr>
      <vt:lpstr>Heavy-Ion Program at CERN</vt:lpstr>
      <vt:lpstr>LHC Experiments</vt:lpstr>
      <vt:lpstr>The Periodic Table</vt:lpstr>
      <vt:lpstr>PowerPoint Presentation</vt:lpstr>
      <vt:lpstr>WHAT DO PARTICLE PHYSICISTS DO? Some unanswered questions</vt:lpstr>
      <vt:lpstr>PowerPoint Presentation</vt:lpstr>
      <vt:lpstr>Publication</vt:lpstr>
      <vt:lpstr>PowerPoint Presentation</vt:lpstr>
      <vt:lpstr>Prototyping: Problems and Solutions</vt:lpstr>
      <vt:lpstr>PowerPoint Presentation</vt:lpstr>
      <vt:lpstr>Installation</vt:lpstr>
      <vt:lpstr>Commissioning: Gain uniformity</vt:lpstr>
      <vt:lpstr>Participate in Data Collection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Quarkonia and heavy-flavour measurement with ALICE at LHC</dc:title>
  <dc:creator>indranil das</dc:creator>
  <cp:lastModifiedBy>Hewlett-Packard Company</cp:lastModifiedBy>
  <cp:revision>285</cp:revision>
  <dcterms:created xsi:type="dcterms:W3CDTF">2018-11-27T08:32:28Z</dcterms:created>
  <dcterms:modified xsi:type="dcterms:W3CDTF">2019-11-05T05:55:53Z</dcterms:modified>
</cp:coreProperties>
</file>