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324" r:id="rId3"/>
    <p:sldId id="326" r:id="rId4"/>
    <p:sldId id="265" r:id="rId5"/>
    <p:sldId id="300" r:id="rId6"/>
    <p:sldId id="301" r:id="rId7"/>
    <p:sldId id="302" r:id="rId8"/>
    <p:sldId id="322" r:id="rId9"/>
    <p:sldId id="310" r:id="rId10"/>
    <p:sldId id="303" r:id="rId11"/>
    <p:sldId id="304" r:id="rId12"/>
    <p:sldId id="305" r:id="rId13"/>
    <p:sldId id="306" r:id="rId14"/>
    <p:sldId id="309" r:id="rId15"/>
    <p:sldId id="311" r:id="rId16"/>
    <p:sldId id="307" r:id="rId17"/>
    <p:sldId id="312" r:id="rId18"/>
    <p:sldId id="313" r:id="rId19"/>
    <p:sldId id="314" r:id="rId20"/>
    <p:sldId id="315" r:id="rId21"/>
    <p:sldId id="308" r:id="rId22"/>
    <p:sldId id="316" r:id="rId23"/>
    <p:sldId id="317" r:id="rId24"/>
    <p:sldId id="298" r:id="rId25"/>
    <p:sldId id="299" r:id="rId26"/>
    <p:sldId id="297" r:id="rId27"/>
    <p:sldId id="32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41BAA-C067-47A8-AF1E-71C8621D43F2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A872F-20EF-42CB-992E-FB09A5AA4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7FA-C64F-4A39-8C7B-F39A2037902A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EED5-351F-4977-AA30-736D2A6E4566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34BD-734D-4401-874C-531556A9B0E1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3786-39F9-4C29-AB79-817A4644FE04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5FDB-7E4C-414C-AEBF-761BA145B3C0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A02E-D5EF-4857-93AF-2F10DBE87B5E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2FEE-9AE6-4DFE-9A2D-D20E9030C0A7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5018-62C4-45FC-A597-DD7822996164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0A79-C081-46E7-AB41-9B176D3AF222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ED2-965E-4EA1-9073-DB47FF4CC1E1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C960-660B-45B4-8317-018C2AA087CA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F5FF-8A60-4C5A-B743-5103625F484B}" type="datetime1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D0CAE-ED64-4E0A-9F0A-F3B0124B6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219200"/>
            <a:ext cx="9020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804" y="0"/>
            <a:ext cx="78341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Class B ( L4.001 ) </a:t>
            </a:r>
            <a:r>
              <a:rPr lang="en-US" sz="4000" dirty="0" smtClean="0"/>
              <a:t>Data Base Tutorial  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              </a:t>
            </a:r>
            <a:r>
              <a:rPr lang="en-US" sz="4000" dirty="0" smtClean="0"/>
              <a:t>   </a:t>
            </a:r>
            <a:r>
              <a:rPr lang="en-US" sz="4000" dirty="0" smtClean="0"/>
              <a:t>Kamesh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3924300"/>
            <a:ext cx="89725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4962"/>
            <a:ext cx="9144000" cy="478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083"/>
            <a:ext cx="9144000" cy="660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44192" y="0"/>
            <a:ext cx="207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list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8713"/>
            <a:ext cx="91575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1842"/>
            <a:ext cx="9144000" cy="505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72792" y="152400"/>
            <a:ext cx="207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list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0"/>
            <a:ext cx="323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Attaching the measurement files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"/>
            <a:ext cx="9144000" cy="475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257800"/>
            <a:ext cx="7924800" cy="87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6477000"/>
            <a:ext cx="650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*.ped,*.cal, *.csv files to be uploaded in the measurement 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205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06" y="838200"/>
            <a:ext cx="8950494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30719" y="0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3296"/>
            <a:ext cx="9143999" cy="47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71488"/>
            <a:ext cx="9144000" cy="47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575"/>
            <a:ext cx="9144000" cy="49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A45A-0946-48B0-A1F4-9B81B6919E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286901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L4.xxx      --           RS4.xxx   ( check list )</a:t>
            </a:r>
          </a:p>
          <a:p>
            <a:r>
              <a:rPr lang="en-US" dirty="0" smtClean="0"/>
              <a:t>                              OS4.xxx   ( check list )  --   SPA4.xxx ( check list )</a:t>
            </a:r>
          </a:p>
          <a:p>
            <a:r>
              <a:rPr lang="en-US" dirty="0" smtClean="0"/>
              <a:t>                              </a:t>
            </a:r>
            <a:r>
              <a:rPr lang="en-US" dirty="0" err="1" smtClean="0"/>
              <a:t>SBWxxx</a:t>
            </a:r>
            <a:r>
              <a:rPr lang="en-US" dirty="0" smtClean="0"/>
              <a:t>       </a:t>
            </a:r>
          </a:p>
          <a:p>
            <a:r>
              <a:rPr lang="en-US" dirty="0" smtClean="0"/>
              <a:t>                              </a:t>
            </a:r>
            <a:r>
              <a:rPr lang="en-US" dirty="0" err="1" smtClean="0"/>
              <a:t>SFWxxx</a:t>
            </a:r>
            <a:r>
              <a:rPr lang="en-US" dirty="0" smtClean="0"/>
              <a:t>        </a:t>
            </a:r>
          </a:p>
          <a:p>
            <a:endParaRPr lang="en-US" dirty="0" smtClean="0"/>
          </a:p>
          <a:p>
            <a:r>
              <a:rPr lang="en-US" dirty="0" smtClean="0"/>
              <a:t>Check list items to be followed during assembly :</a:t>
            </a:r>
          </a:p>
          <a:p>
            <a:r>
              <a:rPr lang="en-US" dirty="0" smtClean="0"/>
              <a:t>                                                 First      : RS4.xxx</a:t>
            </a:r>
          </a:p>
          <a:p>
            <a:r>
              <a:rPr lang="en-US" dirty="0" smtClean="0"/>
              <a:t>                                                 Second : SPA4.xxx</a:t>
            </a:r>
          </a:p>
          <a:p>
            <a:r>
              <a:rPr lang="en-US" dirty="0" smtClean="0"/>
              <a:t>                                                 Third     : OS4.xxx and L4.xxx</a:t>
            </a:r>
          </a:p>
          <a:p>
            <a:r>
              <a:rPr lang="en-US" dirty="0" smtClean="0"/>
              <a:t>                                                 </a:t>
            </a:r>
          </a:p>
          <a:p>
            <a:r>
              <a:rPr lang="en-US" dirty="0" smtClean="0"/>
              <a:t>APVDAQ Testing :   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SBWxxx</a:t>
            </a:r>
            <a:r>
              <a:rPr lang="en-US" dirty="0" smtClean="0"/>
              <a:t>     after arrival , results of </a:t>
            </a:r>
            <a:r>
              <a:rPr lang="en-US" dirty="0" err="1" smtClean="0"/>
              <a:t>csv,ped,cal</a:t>
            </a:r>
            <a:r>
              <a:rPr lang="en-US" dirty="0" smtClean="0"/>
              <a:t> measurement section + </a:t>
            </a:r>
            <a:r>
              <a:rPr lang="en-US" dirty="0" err="1" smtClean="0"/>
              <a:t>eDefectfinder</a:t>
            </a:r>
            <a:r>
              <a:rPr lang="en-US" dirty="0" smtClean="0"/>
              <a:t> </a:t>
            </a:r>
            <a:r>
              <a:rPr lang="en-US" dirty="0" err="1" smtClean="0"/>
              <a:t>csv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SFWxxx</a:t>
            </a:r>
            <a:r>
              <a:rPr lang="en-US" dirty="0" smtClean="0"/>
              <a:t>     after arrival,  results of </a:t>
            </a:r>
            <a:r>
              <a:rPr lang="en-US" dirty="0" err="1" smtClean="0"/>
              <a:t>csv,ped,cal</a:t>
            </a:r>
            <a:r>
              <a:rPr lang="en-US" dirty="0" smtClean="0"/>
              <a:t>  measurement section + </a:t>
            </a:r>
            <a:r>
              <a:rPr lang="en-US" dirty="0" err="1" smtClean="0"/>
              <a:t>eDefectfinder</a:t>
            </a:r>
            <a:r>
              <a:rPr lang="en-US" dirty="0" smtClean="0"/>
              <a:t> </a:t>
            </a:r>
            <a:r>
              <a:rPr lang="en-US" dirty="0" err="1" smtClean="0"/>
              <a:t>csv</a:t>
            </a:r>
            <a:endParaRPr lang="en-US" dirty="0" smtClean="0"/>
          </a:p>
          <a:p>
            <a:r>
              <a:rPr lang="en-US" dirty="0" smtClean="0"/>
              <a:t>                       IV data, </a:t>
            </a:r>
            <a:r>
              <a:rPr lang="en-US" dirty="0" err="1" smtClean="0"/>
              <a:t>eDefectfinder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, captured images  for the above in the item file section</a:t>
            </a:r>
          </a:p>
          <a:p>
            <a:r>
              <a:rPr lang="en-US" dirty="0" smtClean="0"/>
              <a:t>3)   Origami –Z  test before assembly and load the results in the meas. Section</a:t>
            </a:r>
          </a:p>
          <a:p>
            <a:pPr marL="342900" indent="-342900">
              <a:buAutoNum type="arabicParenR" startAt="4"/>
            </a:pPr>
            <a:r>
              <a:rPr lang="en-US" dirty="0" err="1" smtClean="0"/>
              <a:t>SBWxxx</a:t>
            </a:r>
            <a:r>
              <a:rPr lang="en-US" dirty="0" smtClean="0"/>
              <a:t> and </a:t>
            </a:r>
            <a:r>
              <a:rPr lang="en-US" dirty="0" err="1" smtClean="0"/>
              <a:t>SFWxxx</a:t>
            </a:r>
            <a:r>
              <a:rPr lang="en-US" dirty="0" smtClean="0"/>
              <a:t> after gluing on to the ribs – load the results in the mea. Section</a:t>
            </a:r>
          </a:p>
          <a:p>
            <a:pPr marL="342900" indent="-342900">
              <a:buAutoNum type="arabicParenR" startAt="4"/>
            </a:pPr>
            <a:r>
              <a:rPr lang="en-US" dirty="0" smtClean="0"/>
              <a:t>Origami subassembly ( after </a:t>
            </a:r>
            <a:r>
              <a:rPr lang="en-US" dirty="0" err="1" smtClean="0"/>
              <a:t>wirebonding</a:t>
            </a:r>
            <a:r>
              <a:rPr lang="en-US" dirty="0" smtClean="0"/>
              <a:t> and before placing on the ribs ) – load the results</a:t>
            </a:r>
          </a:p>
          <a:p>
            <a:pPr marL="342900" indent="-342900"/>
            <a:r>
              <a:rPr lang="en-US" dirty="0" smtClean="0"/>
              <a:t>                                                                                                  in the mea. Section</a:t>
            </a:r>
          </a:p>
          <a:p>
            <a:pPr marL="342900" indent="-342900"/>
            <a:r>
              <a:rPr lang="en-US" dirty="0" smtClean="0"/>
              <a:t>6) L4.xxx  - after ladder assembly –  </a:t>
            </a:r>
            <a:r>
              <a:rPr lang="en-US" dirty="0" err="1" smtClean="0"/>
              <a:t>SFWxxx</a:t>
            </a:r>
            <a:r>
              <a:rPr lang="en-US" dirty="0" smtClean="0"/>
              <a:t>, </a:t>
            </a:r>
            <a:r>
              <a:rPr lang="en-US" dirty="0" err="1" smtClean="0"/>
              <a:t>SBWxxx</a:t>
            </a:r>
            <a:r>
              <a:rPr lang="en-US" dirty="0" smtClean="0"/>
              <a:t>, origami –Z  with source and load the results</a:t>
            </a:r>
          </a:p>
          <a:p>
            <a:pPr marL="342900" indent="-342900"/>
            <a:r>
              <a:rPr lang="en-US" dirty="0" smtClean="0"/>
              <a:t>                            in the measurement section ( </a:t>
            </a:r>
            <a:r>
              <a:rPr lang="en-US" dirty="0" err="1" smtClean="0"/>
              <a:t>csv</a:t>
            </a:r>
            <a:r>
              <a:rPr lang="en-US" dirty="0" smtClean="0"/>
              <a:t>, </a:t>
            </a:r>
            <a:r>
              <a:rPr lang="en-US" dirty="0" err="1" smtClean="0"/>
              <a:t>ped</a:t>
            </a:r>
            <a:r>
              <a:rPr lang="en-US" dirty="0" smtClean="0"/>
              <a:t> , cal, </a:t>
            </a:r>
            <a:r>
              <a:rPr lang="en-US" dirty="0" err="1" smtClean="0"/>
              <a:t>eDefectfinder</a:t>
            </a:r>
            <a:r>
              <a:rPr lang="en-US" dirty="0" smtClean="0"/>
              <a:t> </a:t>
            </a:r>
            <a:r>
              <a:rPr lang="en-US" dirty="0" err="1" smtClean="0"/>
              <a:t>csv</a:t>
            </a:r>
            <a:r>
              <a:rPr lang="en-US" dirty="0" smtClean="0"/>
              <a:t> ), </a:t>
            </a:r>
            <a:r>
              <a:rPr lang="en-US" dirty="0" err="1" smtClean="0"/>
              <a:t>pdf</a:t>
            </a:r>
            <a:r>
              <a:rPr lang="en-US" dirty="0" smtClean="0"/>
              <a:t> files  &amp; other</a:t>
            </a:r>
          </a:p>
          <a:p>
            <a:pPr marL="342900" indent="-342900"/>
            <a:r>
              <a:rPr lang="en-US" dirty="0" smtClean="0"/>
              <a:t>                            images in the Item files section    </a:t>
            </a:r>
          </a:p>
          <a:p>
            <a:endParaRPr lang="en-US" dirty="0" smtClean="0"/>
          </a:p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0"/>
            <a:ext cx="158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DataBase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21" y="2286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Ladder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135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components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8575" y="468868"/>
            <a:ext cx="135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components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2900"/>
            <a:ext cx="9144000" cy="572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25"/>
            <a:ext cx="9176586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62075"/>
            <a:ext cx="9144000" cy="388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15400" cy="439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95800"/>
            <a:ext cx="78366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9154" name="Picture 2" descr="F:\class B\after 100nf replaced- data by markus\New set of Data 19012016\IV characterstics\Before Assembly\20160119_SBW003_L4\images\iv_curve(Measured_Voltage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3796923" cy="2574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609600"/>
            <a:ext cx="5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BW</a:t>
            </a:r>
            <a:endParaRPr lang="en-US" dirty="0"/>
          </a:p>
        </p:txBody>
      </p:sp>
      <p:pic>
        <p:nvPicPr>
          <p:cNvPr id="49156" name="Picture 4" descr="F:\class B\after 100nf replaced- data by markus\New set of Data 19012016\IV characterstics\Before Assembly\20160119_SFW001_L4\images\iv_curve(Measured_Voltage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685800"/>
            <a:ext cx="3746500" cy="25407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5334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FW</a:t>
            </a:r>
            <a:endParaRPr lang="en-US" dirty="0"/>
          </a:p>
        </p:txBody>
      </p:sp>
      <p:pic>
        <p:nvPicPr>
          <p:cNvPr id="49158" name="Picture 6" descr="F:\class B\after 100nf replaced- data by markus\New set of Data 19012016\Before Assembly\20160212_OS4.001\20160212_OS4.001_L4\images\iv_curve(Measured_Voltage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038600"/>
            <a:ext cx="3276600" cy="22220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7200" y="6477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-Z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30480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assembly 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0178" name="Picture 2" descr="F:\class B\APVDAQ data\After assembly\20160216_L4.001_BW_IV\images\L4.001_iv_curve_B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471100" cy="3032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76200"/>
            <a:ext cx="5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BW</a:t>
            </a:r>
            <a:endParaRPr lang="en-US" dirty="0"/>
          </a:p>
        </p:txBody>
      </p:sp>
      <p:pic>
        <p:nvPicPr>
          <p:cNvPr id="50180" name="Picture 4" descr="F:\class B\APVDAQ data\After assembly\20160216_L4.001_FW_IV\images\L4.001_iv_curve_F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228600"/>
            <a:ext cx="4584700" cy="3109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00800" y="76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FW</a:t>
            </a:r>
            <a:endParaRPr lang="en-US" dirty="0"/>
          </a:p>
        </p:txBody>
      </p:sp>
      <p:pic>
        <p:nvPicPr>
          <p:cNvPr id="50182" name="Picture 6" descr="F:\class B\APVDAQ data\After assembly\20160216_L4.001_-Z_IV\images\L4.001_iv_curve_-Z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368675"/>
            <a:ext cx="5145276" cy="3489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0"/>
            <a:ext cx="187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assembly IV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943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1446213"/>
            <a:ext cx="25400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713" y="989013"/>
            <a:ext cx="2935287" cy="31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6213"/>
            <a:ext cx="25019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015800"/>
            <a:ext cx="2732087" cy="2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446213"/>
            <a:ext cx="2489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1065213"/>
            <a:ext cx="2738437" cy="23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0" y="228600"/>
            <a:ext cx="25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Assembled Ladder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3048000"/>
            <a:ext cx="21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60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Base usage for class B </a:t>
            </a:r>
            <a:endParaRPr lang="en-US" sz="24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381000" y="581472"/>
            <a:ext cx="8077200" cy="62003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 used 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L4.001 and for all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ladders during ladder production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Components, sub-assemblies and ladders are registered in the DB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aseline="0" dirty="0" smtClean="0">
              <a:sym typeface="Wingdings" panose="05000000000000000000" pitchFamily="2" charset="2"/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ID’s used during the ladder assembly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ym typeface="Wingdings" panose="05000000000000000000" pitchFamily="2" charset="2"/>
              </a:rPr>
              <a:t>L4.001</a:t>
            </a:r>
            <a:r>
              <a:rPr lang="en-US" sz="2000" dirty="0" smtClean="0">
                <a:sym typeface="Wingdings" panose="05000000000000000000" pitchFamily="2" charset="2"/>
              </a:rPr>
              <a:t>    -   class B ladder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SFW001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and SBW003 for subassemblies from Pisa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SPA4.001 – sensor + pitch adapters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OS4.001  - origami subassembly  ( O-Z065 – origami –Z )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A4.024 – </a:t>
            </a:r>
            <a:r>
              <a:rPr lang="en-US" sz="2000" dirty="0" err="1" smtClean="0">
                <a:sym typeface="Wingdings" panose="05000000000000000000" pitchFamily="2" charset="2"/>
              </a:rPr>
              <a:t>Airex</a:t>
            </a:r>
            <a:r>
              <a:rPr lang="en-US" sz="2000" dirty="0" smtClean="0">
                <a:sym typeface="Wingdings" panose="05000000000000000000" pitchFamily="2" charset="2"/>
              </a:rPr>
              <a:t> sheet 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RS4.003 – Rib subassembly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Updated </a:t>
            </a:r>
            <a:r>
              <a:rPr lang="en-US" sz="2000" dirty="0" smtClean="0">
                <a:sym typeface="Wingdings" panose="05000000000000000000" pitchFamily="2" charset="2"/>
              </a:rPr>
              <a:t>the checklist during the ladder assembly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729455"/>
            <a:ext cx="9010650" cy="412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8934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207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914400"/>
            <a:ext cx="362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Components attached to the Ladder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82000" cy="36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8458200" cy="291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8419"/>
            <a:ext cx="9144000" cy="293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" y="3951506"/>
            <a:ext cx="9015413" cy="27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966"/>
            <a:ext cx="9144000" cy="25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79" y="3505200"/>
            <a:ext cx="911152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38400" y="0"/>
            <a:ext cx="4818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Check list for each components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8580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Checklist </a:t>
            </a:r>
            <a:r>
              <a:rPr lang="en-US" sz="2000" dirty="0" smtClean="0"/>
              <a:t>templates </a:t>
            </a:r>
            <a:endParaRPr lang="en-US" sz="2000" dirty="0" smtClean="0"/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A4_Cl 	</a:t>
            </a:r>
            <a:r>
              <a:rPr lang="en-US" sz="1600" dirty="0" smtClean="0">
                <a:sym typeface="Wingdings" panose="05000000000000000000" pitchFamily="2" charset="2"/>
              </a:rPr>
              <a:t>-  </a:t>
            </a:r>
            <a:r>
              <a:rPr lang="en-US" sz="1600" dirty="0" err="1" smtClean="0"/>
              <a:t>Airex</a:t>
            </a:r>
            <a:r>
              <a:rPr lang="en-US" sz="1600" dirty="0" smtClean="0"/>
              <a:t> sheet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SPA4_Cl  	</a:t>
            </a:r>
            <a:r>
              <a:rPr lang="en-US" sz="1600" dirty="0" smtClean="0">
                <a:sym typeface="Wingdings" panose="05000000000000000000" pitchFamily="2" charset="2"/>
              </a:rPr>
              <a:t>-  </a:t>
            </a:r>
            <a:r>
              <a:rPr lang="en-US" sz="1600" dirty="0" smtClean="0"/>
              <a:t>Sensor + PA sub-assembly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RS4_Cl 	</a:t>
            </a:r>
            <a:r>
              <a:rPr lang="en-US" sz="1600" dirty="0" smtClean="0">
                <a:sym typeface="Wingdings" panose="05000000000000000000" pitchFamily="2" charset="2"/>
              </a:rPr>
              <a:t> - </a:t>
            </a:r>
            <a:r>
              <a:rPr lang="en-US" sz="1600" dirty="0" smtClean="0"/>
              <a:t>Rib sub-assembly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OS4_Cl	</a:t>
            </a:r>
            <a:r>
              <a:rPr lang="en-US" sz="1600" dirty="0" smtClean="0">
                <a:sym typeface="Wingdings" panose="05000000000000000000" pitchFamily="2" charset="2"/>
              </a:rPr>
              <a:t>-  </a:t>
            </a:r>
            <a:r>
              <a:rPr lang="en-US" sz="1600" dirty="0" smtClean="0"/>
              <a:t>Origami sub-assembly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L4_Cl	</a:t>
            </a:r>
            <a:r>
              <a:rPr lang="en-US" sz="1600" dirty="0" smtClean="0">
                <a:sym typeface="Wingdings" panose="05000000000000000000" pitchFamily="2" charset="2"/>
              </a:rPr>
              <a:t>-  L4 ladder 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0CAE-ED64-4E0A-9F0A-F3B0124B6DE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46622"/>
            <a:ext cx="9144000" cy="237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310"/>
            <a:ext cx="9143999" cy="229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374</Words>
  <Application>Microsoft Office PowerPoint</Application>
  <PresentationFormat>On-screen Show (4:3)</PresentationFormat>
  <Paragraphs>94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kamesh</dc:creator>
  <cp:lastModifiedBy>kamesh</cp:lastModifiedBy>
  <cp:revision>32</cp:revision>
  <dcterms:created xsi:type="dcterms:W3CDTF">2016-02-17T13:12:33Z</dcterms:created>
  <dcterms:modified xsi:type="dcterms:W3CDTF">2016-03-27T17:09:27Z</dcterms:modified>
</cp:coreProperties>
</file>